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84" r:id="rId11"/>
    <p:sldId id="281" r:id="rId12"/>
    <p:sldId id="315" r:id="rId13"/>
  </p:sldIdLst>
  <p:sldSz cx="9144000" cy="5143500" type="screen16x9"/>
  <p:notesSz cx="6858000" cy="9144000"/>
  <p:embeddedFontLst>
    <p:embeddedFont>
      <p:font typeface="Aldrich" panose="020B0604020202020204" charset="0"/>
      <p:regular r:id="rId15"/>
    </p:embeddedFont>
    <p:embeddedFont>
      <p:font typeface="Bai Jamjuree" panose="020B0604020202020204" charset="-34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F49A"/>
    <a:srgbClr val="060606"/>
    <a:srgbClr val="F341FF"/>
    <a:srgbClr val="47A5F3"/>
    <a:srgbClr val="073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8AADEC-176C-44D5-8716-142A9EE6AB93}">
  <a:tblStyle styleId="{A78AADEC-176C-44D5-8716-142A9EE6AB9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6" d="100"/>
          <a:sy n="106" d="100"/>
        </p:scale>
        <p:origin x="1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3" name="Google Shape;3523;g127f379f98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4" name="Google Shape;3524;g127f379f98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4286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g12948bcd1fb_0_23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5" name="Google Shape;3435;g12948bcd1fb_0_23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5812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1" name="Google Shape;6721;g12948bcd1fb_0_22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2" name="Google Shape;6722;g12948bcd1fb_0_22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396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g127f379f983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7" name="Google Shape;2597;g127f379f983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127f379f98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127f379f98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13e9dbcaf0c_0_2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13e9dbcaf0c_0_2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3" name="Google Shape;2683;g127f379f983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4" name="Google Shape;2684;g127f379f983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3e9dbcaf0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3e9dbcaf0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g12948bcd1fb_0_22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2" name="Google Shape;2762;g12948bcd1fb_0_22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g127f379f983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2" name="Google Shape;2782;g127f379f983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1" name="Google Shape;2921;g127f379f983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2" name="Google Shape;2922;g127f379f983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248375" y="154147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248525" y="3290708"/>
            <a:ext cx="6647100" cy="3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7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oogle Shape;13;p2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14" name="Google Shape;14;p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17" name="Google Shape;17;p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21;p2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2" name="Google Shape;22;p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1409864" y="-1010428"/>
            <a:ext cx="2019176" cy="2019176"/>
            <a:chOff x="1943325" y="-220375"/>
            <a:chExt cx="1298672" cy="1298672"/>
          </a:xfrm>
        </p:grpSpPr>
        <p:sp>
          <p:nvSpPr>
            <p:cNvPr id="27" name="Google Shape;27;p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75;p2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76" name="Google Shape;76;p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" name="Google Shape;92;p2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" name="Google Shape;9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2_1_1_1_1_1">
    <p:spTree>
      <p:nvGrpSpPr>
        <p:cNvPr id="1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" name="Google Shape;1805;p3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6" name="Google Shape;1806;p38"/>
          <p:cNvSpPr txBox="1">
            <a:spLocks noGrp="1"/>
          </p:cNvSpPr>
          <p:nvPr>
            <p:ph type="title"/>
          </p:nvPr>
        </p:nvSpPr>
        <p:spPr>
          <a:xfrm>
            <a:off x="1825050" y="1909850"/>
            <a:ext cx="54939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807" name="Google Shape;1807;p38"/>
          <p:cNvGrpSpPr/>
          <p:nvPr/>
        </p:nvGrpSpPr>
        <p:grpSpPr>
          <a:xfrm>
            <a:off x="1364665" y="639534"/>
            <a:ext cx="1965289" cy="517060"/>
            <a:chOff x="3539975" y="3523525"/>
            <a:chExt cx="745925" cy="196250"/>
          </a:xfrm>
        </p:grpSpPr>
        <p:sp>
          <p:nvSpPr>
            <p:cNvPr id="1808" name="Google Shape;1808;p38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8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8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8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8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8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8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8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8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8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8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8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8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8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8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8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4" name="Google Shape;18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01200" y="3499563"/>
            <a:ext cx="7194375" cy="206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5" name="Google Shape;1825;p38"/>
          <p:cNvGrpSpPr/>
          <p:nvPr/>
        </p:nvGrpSpPr>
        <p:grpSpPr>
          <a:xfrm>
            <a:off x="8063763" y="2173397"/>
            <a:ext cx="357454" cy="956304"/>
            <a:chOff x="357713" y="600975"/>
            <a:chExt cx="357454" cy="956304"/>
          </a:xfrm>
        </p:grpSpPr>
        <p:sp>
          <p:nvSpPr>
            <p:cNvPr id="1826" name="Google Shape;1826;p3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0" name="Google Shape;1830;p38"/>
          <p:cNvSpPr/>
          <p:nvPr/>
        </p:nvSpPr>
        <p:spPr>
          <a:xfrm flipH="1">
            <a:off x="4294245" y="62091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1" name="Google Shape;1831;p38"/>
          <p:cNvGrpSpPr/>
          <p:nvPr/>
        </p:nvGrpSpPr>
        <p:grpSpPr>
          <a:xfrm rot="-5400000">
            <a:off x="-2779003" y="-1736891"/>
            <a:ext cx="3952129" cy="3175881"/>
            <a:chOff x="5256209" y="-1994879"/>
            <a:chExt cx="3952129" cy="3175881"/>
          </a:xfrm>
        </p:grpSpPr>
        <p:sp>
          <p:nvSpPr>
            <p:cNvPr id="1832" name="Google Shape;1832;p38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8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4" name="Google Shape;1834;p38"/>
          <p:cNvSpPr txBox="1">
            <a:spLocks noGrp="1"/>
          </p:cNvSpPr>
          <p:nvPr>
            <p:ph type="subTitle" idx="1"/>
          </p:nvPr>
        </p:nvSpPr>
        <p:spPr>
          <a:xfrm>
            <a:off x="1825050" y="2427700"/>
            <a:ext cx="54939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2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0" name="Google Shape;2470;p5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1" name="Google Shape;2471;p51"/>
          <p:cNvPicPr preferRelativeResize="0"/>
          <p:nvPr/>
        </p:nvPicPr>
        <p:blipFill rotWithShape="1">
          <a:blip r:embed="rId3">
            <a:alphaModFix amt="60000"/>
          </a:blip>
          <a:srcRect t="9" b="9"/>
          <a:stretch/>
        </p:blipFill>
        <p:spPr>
          <a:xfrm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2" name="Google Shape;247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67701" y="3755650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3" name="Google Shape;2473;p51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474" name="Google Shape;2474;p5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6" name="Google Shape;2476;p51"/>
          <p:cNvGrpSpPr/>
          <p:nvPr/>
        </p:nvGrpSpPr>
        <p:grpSpPr>
          <a:xfrm>
            <a:off x="357713" y="905775"/>
            <a:ext cx="357454" cy="956304"/>
            <a:chOff x="357713" y="600975"/>
            <a:chExt cx="357454" cy="956304"/>
          </a:xfrm>
        </p:grpSpPr>
        <p:sp>
          <p:nvSpPr>
            <p:cNvPr id="2477" name="Google Shape;2477;p5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1" name="Google Shape;2481;p51"/>
          <p:cNvGrpSpPr/>
          <p:nvPr/>
        </p:nvGrpSpPr>
        <p:grpSpPr>
          <a:xfrm>
            <a:off x="5258308" y="722871"/>
            <a:ext cx="793256" cy="182899"/>
            <a:chOff x="2685575" y="2835950"/>
            <a:chExt cx="433000" cy="99825"/>
          </a:xfrm>
        </p:grpSpPr>
        <p:sp>
          <p:nvSpPr>
            <p:cNvPr id="2482" name="Google Shape;2482;p5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6" name="Google Shape;2486;p51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2487" name="Google Shape;2487;p5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03" name="Google Shape;250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spTree>
      <p:nvGrpSpPr>
        <p:cNvPr id="1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5" name="Google Shape;2505;p5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6" name="Google Shape;2506;p52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9" y="40160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7" name="Google Shape;2507;p52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2508" name="Google Shape;2508;p52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2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0" name="Google Shape;2510;p52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2511" name="Google Shape;2511;p52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2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2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2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2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52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52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52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52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52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52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52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52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52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52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52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52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52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52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52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52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52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52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52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52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52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52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52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52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52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52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52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52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52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52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52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52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52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52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52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52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52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52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52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52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52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52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52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9" name="Google Shape;2559;p52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2560" name="Google Shape;2560;p5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5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5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5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5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5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5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5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5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5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5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5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5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5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5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5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76" name="Google Shape;257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8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8"/>
          <p:cNvSpPr txBox="1">
            <a:spLocks noGrp="1"/>
          </p:cNvSpPr>
          <p:nvPr>
            <p:ph type="title"/>
          </p:nvPr>
        </p:nvSpPr>
        <p:spPr>
          <a:xfrm>
            <a:off x="1987800" y="1227877"/>
            <a:ext cx="5168400" cy="2615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76" name="Google Shape;376;p8"/>
          <p:cNvGrpSpPr/>
          <p:nvPr/>
        </p:nvGrpSpPr>
        <p:grpSpPr>
          <a:xfrm rot="-5400000">
            <a:off x="2819427" y="4284163"/>
            <a:ext cx="289170" cy="284718"/>
            <a:chOff x="426000" y="3302025"/>
            <a:chExt cx="220875" cy="217475"/>
          </a:xfrm>
        </p:grpSpPr>
        <p:sp>
          <p:nvSpPr>
            <p:cNvPr id="377" name="Google Shape;377;p8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8"/>
          <p:cNvGrpSpPr/>
          <p:nvPr/>
        </p:nvGrpSpPr>
        <p:grpSpPr>
          <a:xfrm rot="-5400000">
            <a:off x="1014983" y="3948380"/>
            <a:ext cx="357454" cy="956304"/>
            <a:chOff x="357713" y="600975"/>
            <a:chExt cx="357454" cy="956304"/>
          </a:xfrm>
        </p:grpSpPr>
        <p:sp>
          <p:nvSpPr>
            <p:cNvPr id="380" name="Google Shape;380;p8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8"/>
          <p:cNvSpPr/>
          <p:nvPr/>
        </p:nvSpPr>
        <p:spPr>
          <a:xfrm>
            <a:off x="5427233" y="4098668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638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" name="Google Shape;1372;p31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31"/>
          <p:cNvSpPr txBox="1">
            <a:spLocks noGrp="1"/>
          </p:cNvSpPr>
          <p:nvPr>
            <p:ph type="subTitle" idx="1"/>
          </p:nvPr>
        </p:nvSpPr>
        <p:spPr>
          <a:xfrm>
            <a:off x="3438593" y="148902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4" name="Google Shape;1374;p31"/>
          <p:cNvSpPr txBox="1">
            <a:spLocks noGrp="1"/>
          </p:cNvSpPr>
          <p:nvPr>
            <p:ph type="subTitle" idx="2"/>
          </p:nvPr>
        </p:nvSpPr>
        <p:spPr>
          <a:xfrm>
            <a:off x="3438584" y="195347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5" name="Google Shape;1375;p31"/>
          <p:cNvSpPr txBox="1">
            <a:spLocks noGrp="1"/>
          </p:cNvSpPr>
          <p:nvPr>
            <p:ph type="subTitle" idx="3"/>
          </p:nvPr>
        </p:nvSpPr>
        <p:spPr>
          <a:xfrm>
            <a:off x="5905480" y="148902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6" name="Google Shape;1376;p31"/>
          <p:cNvSpPr txBox="1">
            <a:spLocks noGrp="1"/>
          </p:cNvSpPr>
          <p:nvPr>
            <p:ph type="subTitle" idx="4"/>
          </p:nvPr>
        </p:nvSpPr>
        <p:spPr>
          <a:xfrm>
            <a:off x="5905472" y="195347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7" name="Google Shape;1377;p31"/>
          <p:cNvSpPr txBox="1">
            <a:spLocks noGrp="1"/>
          </p:cNvSpPr>
          <p:nvPr>
            <p:ph type="subTitle" idx="5"/>
          </p:nvPr>
        </p:nvSpPr>
        <p:spPr>
          <a:xfrm>
            <a:off x="971706" y="148902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8" name="Google Shape;1378;p31"/>
          <p:cNvSpPr txBox="1">
            <a:spLocks noGrp="1"/>
          </p:cNvSpPr>
          <p:nvPr>
            <p:ph type="subTitle" idx="6"/>
          </p:nvPr>
        </p:nvSpPr>
        <p:spPr>
          <a:xfrm>
            <a:off x="971697" y="195347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9" name="Google Shape;1379;p3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380" name="Google Shape;1380;p31"/>
          <p:cNvSpPr txBox="1">
            <a:spLocks noGrp="1"/>
          </p:cNvSpPr>
          <p:nvPr>
            <p:ph type="subTitle" idx="7"/>
          </p:nvPr>
        </p:nvSpPr>
        <p:spPr>
          <a:xfrm>
            <a:off x="3438616" y="293467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1" name="Google Shape;1381;p31"/>
          <p:cNvSpPr txBox="1">
            <a:spLocks noGrp="1"/>
          </p:cNvSpPr>
          <p:nvPr>
            <p:ph type="subTitle" idx="8"/>
          </p:nvPr>
        </p:nvSpPr>
        <p:spPr>
          <a:xfrm>
            <a:off x="3438607" y="339912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2" name="Google Shape;1382;p31"/>
          <p:cNvSpPr txBox="1">
            <a:spLocks noGrp="1"/>
          </p:cNvSpPr>
          <p:nvPr>
            <p:ph type="subTitle" idx="9"/>
          </p:nvPr>
        </p:nvSpPr>
        <p:spPr>
          <a:xfrm>
            <a:off x="5905503" y="293467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31"/>
          <p:cNvSpPr txBox="1">
            <a:spLocks noGrp="1"/>
          </p:cNvSpPr>
          <p:nvPr>
            <p:ph type="subTitle" idx="13"/>
          </p:nvPr>
        </p:nvSpPr>
        <p:spPr>
          <a:xfrm>
            <a:off x="5905495" y="339912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4" name="Google Shape;1384;p31"/>
          <p:cNvSpPr txBox="1">
            <a:spLocks noGrp="1"/>
          </p:cNvSpPr>
          <p:nvPr>
            <p:ph type="subTitle" idx="14"/>
          </p:nvPr>
        </p:nvSpPr>
        <p:spPr>
          <a:xfrm>
            <a:off x="971729" y="293467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5" name="Google Shape;1385;p31"/>
          <p:cNvSpPr txBox="1">
            <a:spLocks noGrp="1"/>
          </p:cNvSpPr>
          <p:nvPr>
            <p:ph type="subTitle" idx="15"/>
          </p:nvPr>
        </p:nvSpPr>
        <p:spPr>
          <a:xfrm>
            <a:off x="971720" y="3399125"/>
            <a:ext cx="2266800" cy="7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86" name="Google Shape;13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17276" y="39968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7" name="Google Shape;1387;p31"/>
          <p:cNvGrpSpPr/>
          <p:nvPr/>
        </p:nvGrpSpPr>
        <p:grpSpPr>
          <a:xfrm>
            <a:off x="391864" y="3850070"/>
            <a:ext cx="289170" cy="284718"/>
            <a:chOff x="426000" y="3302025"/>
            <a:chExt cx="220875" cy="217475"/>
          </a:xfrm>
        </p:grpSpPr>
        <p:sp>
          <p:nvSpPr>
            <p:cNvPr id="1388" name="Google Shape;1388;p31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1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0" name="Google Shape;1390;p31"/>
          <p:cNvGrpSpPr/>
          <p:nvPr/>
        </p:nvGrpSpPr>
        <p:grpSpPr>
          <a:xfrm>
            <a:off x="357713" y="1058175"/>
            <a:ext cx="357454" cy="956304"/>
            <a:chOff x="357713" y="600975"/>
            <a:chExt cx="357454" cy="956304"/>
          </a:xfrm>
        </p:grpSpPr>
        <p:sp>
          <p:nvSpPr>
            <p:cNvPr id="1391" name="Google Shape;1391;p31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1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1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1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5" name="Google Shape;1395;p31"/>
          <p:cNvGrpSpPr/>
          <p:nvPr/>
        </p:nvGrpSpPr>
        <p:grpSpPr>
          <a:xfrm>
            <a:off x="8366565" y="3353020"/>
            <a:ext cx="1965289" cy="517060"/>
            <a:chOff x="3539975" y="3523525"/>
            <a:chExt cx="745925" cy="196250"/>
          </a:xfrm>
        </p:grpSpPr>
        <p:sp>
          <p:nvSpPr>
            <p:cNvPr id="1396" name="Google Shape;1396;p31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1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1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1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1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1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1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1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1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1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1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1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1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1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1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1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2" name="Google Shape;1412;p31"/>
          <p:cNvSpPr/>
          <p:nvPr/>
        </p:nvSpPr>
        <p:spPr>
          <a:xfrm>
            <a:off x="258688" y="26388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820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3" name="Google Shape;2413;p50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p50"/>
          <p:cNvSpPr txBox="1">
            <a:spLocks noGrp="1"/>
          </p:cNvSpPr>
          <p:nvPr>
            <p:ph type="title"/>
          </p:nvPr>
        </p:nvSpPr>
        <p:spPr>
          <a:xfrm>
            <a:off x="866150" y="539000"/>
            <a:ext cx="3856500" cy="76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2415" name="Google Shape;2415;p50"/>
          <p:cNvSpPr txBox="1">
            <a:spLocks noGrp="1"/>
          </p:cNvSpPr>
          <p:nvPr>
            <p:ph type="subTitle" idx="1"/>
          </p:nvPr>
        </p:nvSpPr>
        <p:spPr>
          <a:xfrm>
            <a:off x="866275" y="1672187"/>
            <a:ext cx="38565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6" name="Google Shape;2416;p50"/>
          <p:cNvSpPr txBox="1"/>
          <p:nvPr/>
        </p:nvSpPr>
        <p:spPr>
          <a:xfrm>
            <a:off x="872400" y="3715100"/>
            <a:ext cx="324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CREDITS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, and includes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 </a:t>
            </a:r>
            <a:r>
              <a:rPr lang="en" sz="110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and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Bai Jamjuree"/>
                <a:ea typeface="Bai Jamjuree"/>
                <a:cs typeface="Bai Jamjuree"/>
                <a:sym typeface="Bai Jamjure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1"/>
              </a:solidFill>
              <a:latin typeface="Bai Jamjuree"/>
              <a:ea typeface="Bai Jamjuree"/>
              <a:cs typeface="Bai Jamjuree"/>
              <a:sym typeface="Bai Jamjuree"/>
            </a:endParaRPr>
          </a:p>
        </p:txBody>
      </p:sp>
      <p:grpSp>
        <p:nvGrpSpPr>
          <p:cNvPr id="2417" name="Google Shape;2417;p50"/>
          <p:cNvGrpSpPr/>
          <p:nvPr/>
        </p:nvGrpSpPr>
        <p:grpSpPr>
          <a:xfrm>
            <a:off x="-1416836" y="2858310"/>
            <a:ext cx="2019176" cy="2019176"/>
            <a:chOff x="1943325" y="-220375"/>
            <a:chExt cx="1298672" cy="1298672"/>
          </a:xfrm>
        </p:grpSpPr>
        <p:sp>
          <p:nvSpPr>
            <p:cNvPr id="2418" name="Google Shape;2418;p50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0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0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0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0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0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0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0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0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0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0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0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0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0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0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0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0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0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0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0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0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0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0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0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0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0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0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0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0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0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0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0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0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0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0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0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0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0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0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0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0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0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0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0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0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0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0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0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6" name="Google Shape;2466;p50"/>
          <p:cNvGrpSpPr/>
          <p:nvPr/>
        </p:nvGrpSpPr>
        <p:grpSpPr>
          <a:xfrm rot="-5400000">
            <a:off x="-3038008" y="-1227121"/>
            <a:ext cx="3952129" cy="3175881"/>
            <a:chOff x="5256209" y="-1994879"/>
            <a:chExt cx="3952129" cy="3175881"/>
          </a:xfrm>
        </p:grpSpPr>
        <p:sp>
          <p:nvSpPr>
            <p:cNvPr id="2467" name="Google Shape;2467;p50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0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2450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1467300" y="2623376"/>
            <a:ext cx="6209400" cy="8418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2748300" y="965501"/>
            <a:ext cx="3647400" cy="1599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2181900" y="3792111"/>
            <a:ext cx="4780200" cy="3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l="228" r="238"/>
          <a:stretch/>
        </p:blipFill>
        <p:spPr>
          <a:xfrm flipH="1">
            <a:off x="-1227634" y="3946275"/>
            <a:ext cx="9353213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3"/>
          <p:cNvGrpSpPr/>
          <p:nvPr/>
        </p:nvGrpSpPr>
        <p:grpSpPr>
          <a:xfrm flipH="1">
            <a:off x="8483181" y="4016070"/>
            <a:ext cx="283332" cy="284718"/>
            <a:chOff x="423709" y="3302025"/>
            <a:chExt cx="216416" cy="217475"/>
          </a:xfrm>
        </p:grpSpPr>
        <p:sp>
          <p:nvSpPr>
            <p:cNvPr id="101" name="Google Shape;101;p3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423709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103;p3"/>
          <p:cNvGrpSpPr/>
          <p:nvPr/>
        </p:nvGrpSpPr>
        <p:grpSpPr>
          <a:xfrm flipH="1">
            <a:off x="8175513" y="140497"/>
            <a:ext cx="2019176" cy="2019176"/>
            <a:chOff x="1943325" y="-220375"/>
            <a:chExt cx="1298672" cy="1298672"/>
          </a:xfrm>
        </p:grpSpPr>
        <p:sp>
          <p:nvSpPr>
            <p:cNvPr id="104" name="Google Shape;104;p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2" name="Google Shape;15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403499" y="-646075"/>
            <a:ext cx="2527512" cy="2681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" name="Google Shape;153;p3"/>
          <p:cNvGrpSpPr/>
          <p:nvPr/>
        </p:nvGrpSpPr>
        <p:grpSpPr>
          <a:xfrm flipH="1">
            <a:off x="-467701" y="3429220"/>
            <a:ext cx="1965289" cy="517060"/>
            <a:chOff x="3539975" y="3523525"/>
            <a:chExt cx="745925" cy="196250"/>
          </a:xfrm>
        </p:grpSpPr>
        <p:sp>
          <p:nvSpPr>
            <p:cNvPr id="154" name="Google Shape;154;p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6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267" name="Google Shape;267;p6"/>
          <p:cNvGrpSpPr/>
          <p:nvPr/>
        </p:nvGrpSpPr>
        <p:grpSpPr>
          <a:xfrm flipH="1">
            <a:off x="-99423" y="4189150"/>
            <a:ext cx="1039906" cy="679800"/>
            <a:chOff x="4082325" y="3790650"/>
            <a:chExt cx="1039906" cy="679800"/>
          </a:xfrm>
        </p:grpSpPr>
        <p:sp>
          <p:nvSpPr>
            <p:cNvPr id="268" name="Google Shape;268;p6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6"/>
          <p:cNvGrpSpPr/>
          <p:nvPr/>
        </p:nvGrpSpPr>
        <p:grpSpPr>
          <a:xfrm rot="5400000">
            <a:off x="8405096" y="2480296"/>
            <a:ext cx="793256" cy="182899"/>
            <a:chOff x="2685575" y="2835950"/>
            <a:chExt cx="433000" cy="99825"/>
          </a:xfrm>
        </p:grpSpPr>
        <p:sp>
          <p:nvSpPr>
            <p:cNvPr id="272" name="Google Shape;272;p6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6" name="Google Shape;276;p6"/>
          <p:cNvGrpSpPr/>
          <p:nvPr/>
        </p:nvGrpSpPr>
        <p:grpSpPr>
          <a:xfrm flipH="1">
            <a:off x="8194575" y="4265345"/>
            <a:ext cx="1965289" cy="517060"/>
            <a:chOff x="3539975" y="3523525"/>
            <a:chExt cx="745925" cy="196250"/>
          </a:xfrm>
        </p:grpSpPr>
        <p:sp>
          <p:nvSpPr>
            <p:cNvPr id="277" name="Google Shape;277;p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9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9"/>
          <p:cNvSpPr txBox="1">
            <a:spLocks noGrp="1"/>
          </p:cNvSpPr>
          <p:nvPr>
            <p:ph type="title"/>
          </p:nvPr>
        </p:nvSpPr>
        <p:spPr>
          <a:xfrm>
            <a:off x="803348" y="1764416"/>
            <a:ext cx="4635900" cy="63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8" name="Google Shape;388;p9"/>
          <p:cNvSpPr txBox="1">
            <a:spLocks noGrp="1"/>
          </p:cNvSpPr>
          <p:nvPr>
            <p:ph type="subTitle" idx="1"/>
          </p:nvPr>
        </p:nvSpPr>
        <p:spPr>
          <a:xfrm>
            <a:off x="803350" y="2483809"/>
            <a:ext cx="4635900" cy="13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89" name="Google Shape;389;p9"/>
          <p:cNvGrpSpPr/>
          <p:nvPr/>
        </p:nvGrpSpPr>
        <p:grpSpPr>
          <a:xfrm>
            <a:off x="391864" y="4307270"/>
            <a:ext cx="289170" cy="284718"/>
            <a:chOff x="426000" y="3302025"/>
            <a:chExt cx="220875" cy="217475"/>
          </a:xfrm>
        </p:grpSpPr>
        <p:sp>
          <p:nvSpPr>
            <p:cNvPr id="390" name="Google Shape;390;p9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2" name="Google Shape;392;p9"/>
          <p:cNvGrpSpPr/>
          <p:nvPr/>
        </p:nvGrpSpPr>
        <p:grpSpPr>
          <a:xfrm>
            <a:off x="4724908" y="599573"/>
            <a:ext cx="793256" cy="182899"/>
            <a:chOff x="2685575" y="2835950"/>
            <a:chExt cx="433000" cy="99825"/>
          </a:xfrm>
        </p:grpSpPr>
        <p:sp>
          <p:nvSpPr>
            <p:cNvPr id="393" name="Google Shape;393;p9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9"/>
          <p:cNvGrpSpPr/>
          <p:nvPr/>
        </p:nvGrpSpPr>
        <p:grpSpPr>
          <a:xfrm>
            <a:off x="3091076" y="4281547"/>
            <a:ext cx="2019176" cy="2019176"/>
            <a:chOff x="1943325" y="-220375"/>
            <a:chExt cx="1298672" cy="1298672"/>
          </a:xfrm>
        </p:grpSpPr>
        <p:sp>
          <p:nvSpPr>
            <p:cNvPr id="398" name="Google Shape;398;p9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9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9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9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9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9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9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9"/>
          <p:cNvGrpSpPr/>
          <p:nvPr/>
        </p:nvGrpSpPr>
        <p:grpSpPr>
          <a:xfrm>
            <a:off x="8513377" y="4281545"/>
            <a:ext cx="1965289" cy="517060"/>
            <a:chOff x="3539975" y="3523525"/>
            <a:chExt cx="745925" cy="196250"/>
          </a:xfrm>
        </p:grpSpPr>
        <p:sp>
          <p:nvSpPr>
            <p:cNvPr id="447" name="Google Shape;447;p9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3" name="Google Shape;463;p9"/>
          <p:cNvSpPr/>
          <p:nvPr/>
        </p:nvSpPr>
        <p:spPr>
          <a:xfrm>
            <a:off x="1765763" y="53362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"/>
          <p:cNvPicPr preferRelativeResize="0"/>
          <p:nvPr/>
        </p:nvPicPr>
        <p:blipFill rotWithShape="1">
          <a:blip r:embed="rId2">
            <a:alphaModFix amt="60000"/>
          </a:blip>
          <a:srcRect l="39" r="2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>
            <a:spLocks noGrp="1"/>
          </p:cNvSpPr>
          <p:nvPr>
            <p:ph type="title" hasCustomPrompt="1"/>
          </p:nvPr>
        </p:nvSpPr>
        <p:spPr>
          <a:xfrm>
            <a:off x="817925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1639675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subTitle" idx="2"/>
          </p:nvPr>
        </p:nvSpPr>
        <p:spPr>
          <a:xfrm>
            <a:off x="1639675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title" idx="3" hasCustomPrompt="1"/>
          </p:nvPr>
        </p:nvSpPr>
        <p:spPr>
          <a:xfrm>
            <a:off x="817925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1" name="Google Shape;561;p13"/>
          <p:cNvSpPr txBox="1">
            <a:spLocks noGrp="1"/>
          </p:cNvSpPr>
          <p:nvPr>
            <p:ph type="subTitle" idx="4"/>
          </p:nvPr>
        </p:nvSpPr>
        <p:spPr>
          <a:xfrm>
            <a:off x="1639675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2" name="Google Shape;562;p13"/>
          <p:cNvSpPr txBox="1">
            <a:spLocks noGrp="1"/>
          </p:cNvSpPr>
          <p:nvPr>
            <p:ph type="subTitle" idx="5"/>
          </p:nvPr>
        </p:nvSpPr>
        <p:spPr>
          <a:xfrm>
            <a:off x="1639675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6" hasCustomPrompt="1"/>
          </p:nvPr>
        </p:nvSpPr>
        <p:spPr>
          <a:xfrm>
            <a:off x="817925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4" name="Google Shape;564;p13"/>
          <p:cNvSpPr txBox="1">
            <a:spLocks noGrp="1"/>
          </p:cNvSpPr>
          <p:nvPr>
            <p:ph type="subTitle" idx="7"/>
          </p:nvPr>
        </p:nvSpPr>
        <p:spPr>
          <a:xfrm>
            <a:off x="1639675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8"/>
          </p:nvPr>
        </p:nvSpPr>
        <p:spPr>
          <a:xfrm>
            <a:off x="1639675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9" hasCustomPrompt="1"/>
          </p:nvPr>
        </p:nvSpPr>
        <p:spPr>
          <a:xfrm>
            <a:off x="4707713" y="153507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13"/>
          </p:nvPr>
        </p:nvSpPr>
        <p:spPr>
          <a:xfrm>
            <a:off x="5529413" y="148345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subTitle" idx="14"/>
          </p:nvPr>
        </p:nvSpPr>
        <p:spPr>
          <a:xfrm>
            <a:off x="5529413" y="183804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0" name="Google Shape;570;p13"/>
          <p:cNvSpPr txBox="1">
            <a:spLocks noGrp="1"/>
          </p:cNvSpPr>
          <p:nvPr>
            <p:ph type="subTitle" idx="16"/>
          </p:nvPr>
        </p:nvSpPr>
        <p:spPr>
          <a:xfrm>
            <a:off x="5529413" y="2497425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3"/>
          <p:cNvSpPr txBox="1">
            <a:spLocks noGrp="1"/>
          </p:cNvSpPr>
          <p:nvPr>
            <p:ph type="subTitle" idx="17"/>
          </p:nvPr>
        </p:nvSpPr>
        <p:spPr>
          <a:xfrm>
            <a:off x="5529413" y="2852015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3"/>
          <p:cNvSpPr txBox="1">
            <a:spLocks noGrp="1"/>
          </p:cNvSpPr>
          <p:nvPr>
            <p:ph type="title" idx="18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573" name="Google Shape;573;p13"/>
          <p:cNvSpPr txBox="1">
            <a:spLocks noGrp="1"/>
          </p:cNvSpPr>
          <p:nvPr>
            <p:ph type="subTitle" idx="19"/>
          </p:nvPr>
        </p:nvSpPr>
        <p:spPr>
          <a:xfrm>
            <a:off x="5529413" y="3511400"/>
            <a:ext cx="28872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4" name="Google Shape;574;p13"/>
          <p:cNvSpPr txBox="1">
            <a:spLocks noGrp="1"/>
          </p:cNvSpPr>
          <p:nvPr>
            <p:ph type="subTitle" idx="20"/>
          </p:nvPr>
        </p:nvSpPr>
        <p:spPr>
          <a:xfrm>
            <a:off x="5529413" y="3865990"/>
            <a:ext cx="2349300" cy="5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3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13"/>
          <p:cNvGrpSpPr/>
          <p:nvPr/>
        </p:nvGrpSpPr>
        <p:grpSpPr>
          <a:xfrm>
            <a:off x="8246982" y="3524700"/>
            <a:ext cx="1039906" cy="679800"/>
            <a:chOff x="4082325" y="3790650"/>
            <a:chExt cx="1039906" cy="679800"/>
          </a:xfrm>
        </p:grpSpPr>
        <p:sp>
          <p:nvSpPr>
            <p:cNvPr id="577" name="Google Shape;577;p13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0" name="Google Shape;580;p13"/>
          <p:cNvGrpSpPr/>
          <p:nvPr/>
        </p:nvGrpSpPr>
        <p:grpSpPr>
          <a:xfrm>
            <a:off x="-846423" y="4392645"/>
            <a:ext cx="1965289" cy="517060"/>
            <a:chOff x="3539975" y="3523525"/>
            <a:chExt cx="745925" cy="196250"/>
          </a:xfrm>
        </p:grpSpPr>
        <p:sp>
          <p:nvSpPr>
            <p:cNvPr id="581" name="Google Shape;581;p13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3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3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3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3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3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3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3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3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3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3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3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3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3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3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3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7" name="Google Shape;597;p13"/>
          <p:cNvGrpSpPr/>
          <p:nvPr/>
        </p:nvGrpSpPr>
        <p:grpSpPr>
          <a:xfrm flipH="1">
            <a:off x="-3594575" y="-199329"/>
            <a:ext cx="4000413" cy="3175881"/>
            <a:chOff x="5207925" y="-1994879"/>
            <a:chExt cx="4000413" cy="3175881"/>
          </a:xfrm>
        </p:grpSpPr>
        <p:sp>
          <p:nvSpPr>
            <p:cNvPr id="598" name="Google Shape;598;p13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3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3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9"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14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14"/>
          <p:cNvSpPr txBox="1">
            <a:spLocks noGrp="1"/>
          </p:cNvSpPr>
          <p:nvPr>
            <p:ph type="title" hasCustomPrompt="1"/>
          </p:nvPr>
        </p:nvSpPr>
        <p:spPr>
          <a:xfrm>
            <a:off x="2167181" y="1194994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04" name="Google Shape;604;p14"/>
          <p:cNvSpPr txBox="1">
            <a:spLocks noGrp="1"/>
          </p:cNvSpPr>
          <p:nvPr>
            <p:ph type="subTitle" idx="1"/>
          </p:nvPr>
        </p:nvSpPr>
        <p:spPr>
          <a:xfrm>
            <a:off x="2988905" y="1244525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5" name="Google Shape;605;p14"/>
          <p:cNvSpPr txBox="1">
            <a:spLocks noGrp="1"/>
          </p:cNvSpPr>
          <p:nvPr>
            <p:ph type="subTitle" idx="2"/>
          </p:nvPr>
        </p:nvSpPr>
        <p:spPr>
          <a:xfrm>
            <a:off x="2988888" y="1599134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4"/>
          <p:cNvSpPr txBox="1">
            <a:spLocks noGrp="1"/>
          </p:cNvSpPr>
          <p:nvPr>
            <p:ph type="title" idx="3" hasCustomPrompt="1"/>
          </p:nvPr>
        </p:nvSpPr>
        <p:spPr>
          <a:xfrm>
            <a:off x="2167181" y="208980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07" name="Google Shape;607;p14"/>
          <p:cNvSpPr txBox="1">
            <a:spLocks noGrp="1"/>
          </p:cNvSpPr>
          <p:nvPr>
            <p:ph type="subTitle" idx="4"/>
          </p:nvPr>
        </p:nvSpPr>
        <p:spPr>
          <a:xfrm>
            <a:off x="2988905" y="2139342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8" name="Google Shape;608;p14"/>
          <p:cNvSpPr txBox="1">
            <a:spLocks noGrp="1"/>
          </p:cNvSpPr>
          <p:nvPr>
            <p:ph type="subTitle" idx="5"/>
          </p:nvPr>
        </p:nvSpPr>
        <p:spPr>
          <a:xfrm>
            <a:off x="2988888" y="2493949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9" name="Google Shape;609;p14"/>
          <p:cNvSpPr txBox="1">
            <a:spLocks noGrp="1"/>
          </p:cNvSpPr>
          <p:nvPr>
            <p:ph type="title" idx="6" hasCustomPrompt="1"/>
          </p:nvPr>
        </p:nvSpPr>
        <p:spPr>
          <a:xfrm>
            <a:off x="2167181" y="2984623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0" name="Google Shape;610;p14"/>
          <p:cNvSpPr txBox="1">
            <a:spLocks noGrp="1"/>
          </p:cNvSpPr>
          <p:nvPr>
            <p:ph type="subTitle" idx="7"/>
          </p:nvPr>
        </p:nvSpPr>
        <p:spPr>
          <a:xfrm>
            <a:off x="2988905" y="3034159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1" name="Google Shape;611;p14"/>
          <p:cNvSpPr txBox="1">
            <a:spLocks noGrp="1"/>
          </p:cNvSpPr>
          <p:nvPr>
            <p:ph type="subTitle" idx="8"/>
          </p:nvPr>
        </p:nvSpPr>
        <p:spPr>
          <a:xfrm>
            <a:off x="2988888" y="3388763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2" name="Google Shape;612;p14"/>
          <p:cNvSpPr txBox="1">
            <a:spLocks noGrp="1"/>
          </p:cNvSpPr>
          <p:nvPr>
            <p:ph type="title" idx="9" hasCustomPrompt="1"/>
          </p:nvPr>
        </p:nvSpPr>
        <p:spPr>
          <a:xfrm>
            <a:off x="2167181" y="3879438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3" name="Google Shape;613;p14"/>
          <p:cNvSpPr txBox="1">
            <a:spLocks noGrp="1"/>
          </p:cNvSpPr>
          <p:nvPr>
            <p:ph type="subTitle" idx="13"/>
          </p:nvPr>
        </p:nvSpPr>
        <p:spPr>
          <a:xfrm>
            <a:off x="2988905" y="3928977"/>
            <a:ext cx="3987900" cy="3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4" name="Google Shape;614;p14"/>
          <p:cNvSpPr txBox="1">
            <a:spLocks noGrp="1"/>
          </p:cNvSpPr>
          <p:nvPr>
            <p:ph type="subTitle" idx="14"/>
          </p:nvPr>
        </p:nvSpPr>
        <p:spPr>
          <a:xfrm>
            <a:off x="2988888" y="4283578"/>
            <a:ext cx="3987900" cy="2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5" name="Google Shape;615;p14"/>
          <p:cNvSpPr txBox="1">
            <a:spLocks noGrp="1"/>
          </p:cNvSpPr>
          <p:nvPr>
            <p:ph type="title" idx="15" hasCustomPrompt="1"/>
          </p:nvPr>
        </p:nvSpPr>
        <p:spPr>
          <a:xfrm>
            <a:off x="4707713" y="254729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6" name="Google Shape;616;p14"/>
          <p:cNvSpPr txBox="1">
            <a:spLocks noGrp="1"/>
          </p:cNvSpPr>
          <p:nvPr>
            <p:ph type="title" idx="16" hasCustomPrompt="1"/>
          </p:nvPr>
        </p:nvSpPr>
        <p:spPr>
          <a:xfrm>
            <a:off x="4707713" y="3559519"/>
            <a:ext cx="821700" cy="55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23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r>
              <a:t>xx%</a:t>
            </a:r>
          </a:p>
        </p:txBody>
      </p:sp>
      <p:sp>
        <p:nvSpPr>
          <p:cNvPr id="617" name="Google Shape;617;p14"/>
          <p:cNvSpPr txBox="1">
            <a:spLocks noGrp="1"/>
          </p:cNvSpPr>
          <p:nvPr>
            <p:ph type="title" idx="17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618" name="Google Shape;618;p14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619" name="Google Shape;619;p14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4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1" name="Google Shape;621;p14"/>
          <p:cNvGrpSpPr/>
          <p:nvPr/>
        </p:nvGrpSpPr>
        <p:grpSpPr>
          <a:xfrm>
            <a:off x="357713" y="1210575"/>
            <a:ext cx="357454" cy="956304"/>
            <a:chOff x="357713" y="600975"/>
            <a:chExt cx="357454" cy="956304"/>
          </a:xfrm>
        </p:grpSpPr>
        <p:sp>
          <p:nvSpPr>
            <p:cNvPr id="622" name="Google Shape;622;p14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4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4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4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14"/>
          <p:cNvGrpSpPr/>
          <p:nvPr/>
        </p:nvGrpSpPr>
        <p:grpSpPr>
          <a:xfrm>
            <a:off x="163264" y="4378897"/>
            <a:ext cx="2019176" cy="2019176"/>
            <a:chOff x="1943325" y="-220375"/>
            <a:chExt cx="1298672" cy="1298672"/>
          </a:xfrm>
        </p:grpSpPr>
        <p:sp>
          <p:nvSpPr>
            <p:cNvPr id="627" name="Google Shape;627;p14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4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4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4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4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4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4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4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4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4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4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4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4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4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4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4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4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4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14"/>
          <p:cNvGrpSpPr/>
          <p:nvPr/>
        </p:nvGrpSpPr>
        <p:grpSpPr>
          <a:xfrm>
            <a:off x="8354090" y="2590370"/>
            <a:ext cx="1965289" cy="517060"/>
            <a:chOff x="3539975" y="3523525"/>
            <a:chExt cx="745925" cy="196250"/>
          </a:xfrm>
        </p:grpSpPr>
        <p:sp>
          <p:nvSpPr>
            <p:cNvPr id="676" name="Google Shape;676;p14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4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4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2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 flipH="1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22"/>
          <p:cNvSpPr txBox="1">
            <a:spLocks noGrp="1"/>
          </p:cNvSpPr>
          <p:nvPr>
            <p:ph type="subTitle" idx="1"/>
          </p:nvPr>
        </p:nvSpPr>
        <p:spPr>
          <a:xfrm>
            <a:off x="3256861" y="13205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2"/>
          <p:cNvSpPr txBox="1">
            <a:spLocks noGrp="1"/>
          </p:cNvSpPr>
          <p:nvPr>
            <p:ph type="subTitle" idx="2"/>
          </p:nvPr>
        </p:nvSpPr>
        <p:spPr>
          <a:xfrm>
            <a:off x="3256856" y="17850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2"/>
          <p:cNvSpPr txBox="1">
            <a:spLocks noGrp="1"/>
          </p:cNvSpPr>
          <p:nvPr>
            <p:ph type="subTitle" idx="3"/>
          </p:nvPr>
        </p:nvSpPr>
        <p:spPr>
          <a:xfrm>
            <a:off x="3256861" y="24359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2"/>
          <p:cNvSpPr txBox="1">
            <a:spLocks noGrp="1"/>
          </p:cNvSpPr>
          <p:nvPr>
            <p:ph type="subTitle" idx="4"/>
          </p:nvPr>
        </p:nvSpPr>
        <p:spPr>
          <a:xfrm>
            <a:off x="3256856" y="29004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5" name="Google Shape;1035;p22"/>
          <p:cNvSpPr txBox="1">
            <a:spLocks noGrp="1"/>
          </p:cNvSpPr>
          <p:nvPr>
            <p:ph type="subTitle" idx="5"/>
          </p:nvPr>
        </p:nvSpPr>
        <p:spPr>
          <a:xfrm>
            <a:off x="3256861" y="3551375"/>
            <a:ext cx="22044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2"/>
          <p:cNvSpPr txBox="1">
            <a:spLocks noGrp="1"/>
          </p:cNvSpPr>
          <p:nvPr>
            <p:ph type="subTitle" idx="6"/>
          </p:nvPr>
        </p:nvSpPr>
        <p:spPr>
          <a:xfrm>
            <a:off x="3256856" y="4015826"/>
            <a:ext cx="3280200" cy="4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7" name="Google Shape;1037;p22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>
                <a:latin typeface="Aldrich"/>
                <a:ea typeface="Aldrich"/>
                <a:cs typeface="Aldrich"/>
                <a:sym typeface="Aldri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grpSp>
        <p:nvGrpSpPr>
          <p:cNvPr id="1038" name="Google Shape;1038;p22"/>
          <p:cNvGrpSpPr/>
          <p:nvPr/>
        </p:nvGrpSpPr>
        <p:grpSpPr>
          <a:xfrm flipH="1">
            <a:off x="-760312" y="4088195"/>
            <a:ext cx="1965289" cy="517060"/>
            <a:chOff x="3539975" y="3523525"/>
            <a:chExt cx="745925" cy="196250"/>
          </a:xfrm>
        </p:grpSpPr>
        <p:sp>
          <p:nvSpPr>
            <p:cNvPr id="1039" name="Google Shape;1039;p2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22"/>
          <p:cNvGrpSpPr/>
          <p:nvPr/>
        </p:nvGrpSpPr>
        <p:grpSpPr>
          <a:xfrm>
            <a:off x="743688" y="1615450"/>
            <a:ext cx="357454" cy="956304"/>
            <a:chOff x="357713" y="600975"/>
            <a:chExt cx="357454" cy="956304"/>
          </a:xfrm>
        </p:grpSpPr>
        <p:sp>
          <p:nvSpPr>
            <p:cNvPr id="1056" name="Google Shape;1056;p22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2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2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2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4" name="Google Shape;1414;p32"/>
          <p:cNvPicPr preferRelativeResize="0"/>
          <p:nvPr/>
        </p:nvPicPr>
        <p:blipFill rotWithShape="1">
          <a:blip r:embed="rId2">
            <a:alphaModFix amt="60000"/>
          </a:blip>
          <a:srcRect t="9" b="9"/>
          <a:stretch/>
        </p:blipFill>
        <p:spPr>
          <a:xfrm rot="10800000">
            <a:off x="0" y="1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5" name="Google Shape;1415;p32"/>
          <p:cNvSpPr txBox="1">
            <a:spLocks noGrp="1"/>
          </p:cNvSpPr>
          <p:nvPr>
            <p:ph type="title"/>
          </p:nvPr>
        </p:nvSpPr>
        <p:spPr>
          <a:xfrm>
            <a:off x="5880200" y="1545007"/>
            <a:ext cx="2548200" cy="794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>
            <a:endParaRPr/>
          </a:p>
        </p:txBody>
      </p:sp>
      <p:sp>
        <p:nvSpPr>
          <p:cNvPr id="1416" name="Google Shape;1416;p32"/>
          <p:cNvSpPr txBox="1">
            <a:spLocks noGrp="1"/>
          </p:cNvSpPr>
          <p:nvPr>
            <p:ph type="subTitle" idx="1"/>
          </p:nvPr>
        </p:nvSpPr>
        <p:spPr>
          <a:xfrm>
            <a:off x="4572000" y="2466700"/>
            <a:ext cx="3856200" cy="12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417" name="Google Shape;14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026" y="-1108430"/>
            <a:ext cx="2733675" cy="289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8" name="Google Shape;1418;p32"/>
          <p:cNvGrpSpPr/>
          <p:nvPr/>
        </p:nvGrpSpPr>
        <p:grpSpPr>
          <a:xfrm>
            <a:off x="4093457" y="3925450"/>
            <a:ext cx="1039906" cy="679800"/>
            <a:chOff x="4082325" y="3790650"/>
            <a:chExt cx="1039906" cy="679800"/>
          </a:xfrm>
        </p:grpSpPr>
        <p:sp>
          <p:nvSpPr>
            <p:cNvPr id="1419" name="Google Shape;1419;p32"/>
            <p:cNvSpPr/>
            <p:nvPr/>
          </p:nvSpPr>
          <p:spPr>
            <a:xfrm>
              <a:off x="4082325" y="3790650"/>
              <a:ext cx="1039906" cy="94858"/>
            </a:xfrm>
            <a:custGeom>
              <a:avLst/>
              <a:gdLst/>
              <a:ahLst/>
              <a:cxnLst/>
              <a:rect l="l" t="t" r="r" b="b"/>
              <a:pathLst>
                <a:path w="15874" h="1448" fill="none" extrusionOk="0">
                  <a:moveTo>
                    <a:pt x="1" y="1"/>
                  </a:moveTo>
                  <a:cubicBezTo>
                    <a:pt x="1138" y="1"/>
                    <a:pt x="1138" y="1447"/>
                    <a:pt x="2276" y="1447"/>
                  </a:cubicBezTo>
                  <a:cubicBezTo>
                    <a:pt x="3395" y="1447"/>
                    <a:pt x="3395" y="1"/>
                    <a:pt x="4533" y="1"/>
                  </a:cubicBezTo>
                  <a:cubicBezTo>
                    <a:pt x="5671" y="1"/>
                    <a:pt x="5671" y="1447"/>
                    <a:pt x="6809" y="1447"/>
                  </a:cubicBezTo>
                  <a:cubicBezTo>
                    <a:pt x="7947" y="1447"/>
                    <a:pt x="7947" y="1"/>
                    <a:pt x="9065" y="1"/>
                  </a:cubicBezTo>
                  <a:cubicBezTo>
                    <a:pt x="10203" y="1"/>
                    <a:pt x="10203" y="1447"/>
                    <a:pt x="11341" y="1447"/>
                  </a:cubicBezTo>
                  <a:cubicBezTo>
                    <a:pt x="12479" y="1447"/>
                    <a:pt x="12479" y="1"/>
                    <a:pt x="13617" y="1"/>
                  </a:cubicBezTo>
                  <a:cubicBezTo>
                    <a:pt x="14736" y="1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2"/>
            <p:cNvSpPr/>
            <p:nvPr/>
          </p:nvSpPr>
          <p:spPr>
            <a:xfrm>
              <a:off x="4082325" y="4083808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2"/>
            <p:cNvSpPr/>
            <p:nvPr/>
          </p:nvSpPr>
          <p:spPr>
            <a:xfrm>
              <a:off x="4082325" y="4375657"/>
              <a:ext cx="1039906" cy="94793"/>
            </a:xfrm>
            <a:custGeom>
              <a:avLst/>
              <a:gdLst/>
              <a:ahLst/>
              <a:cxnLst/>
              <a:rect l="l" t="t" r="r" b="b"/>
              <a:pathLst>
                <a:path w="15874" h="1447" fill="none" extrusionOk="0">
                  <a:moveTo>
                    <a:pt x="1" y="0"/>
                  </a:moveTo>
                  <a:cubicBezTo>
                    <a:pt x="1138" y="0"/>
                    <a:pt x="1138" y="1447"/>
                    <a:pt x="2276" y="1447"/>
                  </a:cubicBezTo>
                  <a:cubicBezTo>
                    <a:pt x="3395" y="1447"/>
                    <a:pt x="3395" y="0"/>
                    <a:pt x="4533" y="0"/>
                  </a:cubicBezTo>
                  <a:cubicBezTo>
                    <a:pt x="5671" y="0"/>
                    <a:pt x="5671" y="1447"/>
                    <a:pt x="6809" y="1447"/>
                  </a:cubicBezTo>
                  <a:cubicBezTo>
                    <a:pt x="7947" y="1447"/>
                    <a:pt x="7947" y="0"/>
                    <a:pt x="9065" y="0"/>
                  </a:cubicBezTo>
                  <a:cubicBezTo>
                    <a:pt x="10203" y="0"/>
                    <a:pt x="10203" y="1447"/>
                    <a:pt x="11341" y="1447"/>
                  </a:cubicBezTo>
                  <a:cubicBezTo>
                    <a:pt x="12479" y="1447"/>
                    <a:pt x="12479" y="0"/>
                    <a:pt x="13617" y="0"/>
                  </a:cubicBezTo>
                  <a:cubicBezTo>
                    <a:pt x="14736" y="0"/>
                    <a:pt x="14736" y="1447"/>
                    <a:pt x="15873" y="1447"/>
                  </a:cubicBezTo>
                </a:path>
              </a:pathLst>
            </a:custGeom>
            <a:solidFill>
              <a:schemeClr val="lt1"/>
            </a:solidFill>
            <a:ln w="12050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32"/>
          <p:cNvGrpSpPr/>
          <p:nvPr/>
        </p:nvGrpSpPr>
        <p:grpSpPr>
          <a:xfrm>
            <a:off x="7538846" y="4021496"/>
            <a:ext cx="793256" cy="182899"/>
            <a:chOff x="2685575" y="2835950"/>
            <a:chExt cx="433000" cy="99825"/>
          </a:xfrm>
        </p:grpSpPr>
        <p:sp>
          <p:nvSpPr>
            <p:cNvPr id="1423" name="Google Shape;1423;p32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2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2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2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7" name="Google Shape;1427;p32"/>
          <p:cNvGrpSpPr/>
          <p:nvPr/>
        </p:nvGrpSpPr>
        <p:grpSpPr>
          <a:xfrm>
            <a:off x="6492952" y="563770"/>
            <a:ext cx="1965289" cy="517060"/>
            <a:chOff x="3539975" y="3523525"/>
            <a:chExt cx="745925" cy="196250"/>
          </a:xfrm>
        </p:grpSpPr>
        <p:sp>
          <p:nvSpPr>
            <p:cNvPr id="1428" name="Google Shape;1428;p32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2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2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2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2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2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2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2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2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2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2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2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2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2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2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2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4" name="Google Shape;1444;p32"/>
          <p:cNvSpPr/>
          <p:nvPr/>
        </p:nvSpPr>
        <p:spPr>
          <a:xfrm>
            <a:off x="6088025" y="398821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ldrich"/>
              <a:buNone/>
              <a:defRPr sz="290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550" y="1152475"/>
            <a:ext cx="77130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●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○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Char char="■"/>
              <a:defRPr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59" r:id="rId6"/>
    <p:sldLayoutId id="2147483660" r:id="rId7"/>
    <p:sldLayoutId id="2147483668" r:id="rId8"/>
    <p:sldLayoutId id="2147483678" r:id="rId9"/>
    <p:sldLayoutId id="2147483684" r:id="rId10"/>
    <p:sldLayoutId id="2147483697" r:id="rId11"/>
    <p:sldLayoutId id="2147483698" r:id="rId12"/>
    <p:sldLayoutId id="2147483705" r:id="rId13"/>
    <p:sldLayoutId id="2147483706" r:id="rId14"/>
    <p:sldLayoutId id="2147483707" r:id="rId15"/>
  </p:sldLayoutIdLst>
  <mc:AlternateContent xmlns:mc="http://schemas.openxmlformats.org/markup-compatibility/2006" xmlns:p14="http://schemas.microsoft.com/office/powerpoint/2010/main">
    <mc:Choice Requires="p14">
      <p:transition spd="med" p14:dur="600">
        <p:fade thruBlk="1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slide" Target="slide3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audio" Target="../media/media12.m4a"/><Relationship Id="rId7" Type="http://schemas.openxmlformats.org/officeDocument/2006/relationships/slide" Target="slide3.xml"/><Relationship Id="rId2" Type="http://schemas.microsoft.com/office/2007/relationships/media" Target="../media/media12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4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6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slide" Target="slide3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3.m4a"/><Relationship Id="rId7" Type="http://schemas.openxmlformats.org/officeDocument/2006/relationships/image" Target="../media/image11.jp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slide" Target="slide3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5.png"/><Relationship Id="rId3" Type="http://schemas.openxmlformats.org/officeDocument/2006/relationships/video" Target="../media/media4.mp4"/><Relationship Id="rId7" Type="http://schemas.openxmlformats.org/officeDocument/2006/relationships/notesSlide" Target="../notesSlides/notesSlide4.xml"/><Relationship Id="rId12" Type="http://schemas.openxmlformats.org/officeDocument/2006/relationships/image" Target="../media/image14.png"/><Relationship Id="rId2" Type="http://schemas.microsoft.com/office/2007/relationships/media" Target="../media/media4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3.png"/><Relationship Id="rId5" Type="http://schemas.openxmlformats.org/officeDocument/2006/relationships/audio" Target="../media/media5.m4a"/><Relationship Id="rId10" Type="http://schemas.openxmlformats.org/officeDocument/2006/relationships/image" Target="../media/image12.png"/><Relationship Id="rId4" Type="http://schemas.microsoft.com/office/2007/relationships/media" Target="../media/media5.m4a"/><Relationship Id="rId9" Type="http://schemas.openxmlformats.org/officeDocument/2006/relationships/slide" Target="slide3.xml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6.m4a"/><Relationship Id="rId7" Type="http://schemas.openxmlformats.org/officeDocument/2006/relationships/slide" Target="slide3.xml"/><Relationship Id="rId2" Type="http://schemas.microsoft.com/office/2007/relationships/media" Target="../media/media6.m4a"/><Relationship Id="rId1" Type="http://schemas.openxmlformats.org/officeDocument/2006/relationships/tags" Target="../tags/tag3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audio" Target="../media/media7.m4a"/><Relationship Id="rId7" Type="http://schemas.openxmlformats.org/officeDocument/2006/relationships/image" Target="../media/image19.png"/><Relationship Id="rId2" Type="http://schemas.microsoft.com/office/2007/relationships/media" Target="../media/media7.m4a"/><Relationship Id="rId1" Type="http://schemas.openxmlformats.org/officeDocument/2006/relationships/tags" Target="../tags/tag4.xml"/><Relationship Id="rId6" Type="http://schemas.openxmlformats.org/officeDocument/2006/relationships/slide" Target="slide3.xml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jpe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jpeg"/><Relationship Id="rId5" Type="http://schemas.openxmlformats.org/officeDocument/2006/relationships/slide" Target="slide3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audio" Target="../media/media9.m4a"/><Relationship Id="rId7" Type="http://schemas.openxmlformats.org/officeDocument/2006/relationships/image" Target="../media/image22.jpe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slide" Target="slide3.xml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9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4.jpg"/><Relationship Id="rId5" Type="http://schemas.openxmlformats.org/officeDocument/2006/relationships/slide" Target="slide3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1" name="Google Shape;2591;p58"/>
          <p:cNvSpPr txBox="1">
            <a:spLocks noGrp="1"/>
          </p:cNvSpPr>
          <p:nvPr>
            <p:ph type="ctrTitle"/>
          </p:nvPr>
        </p:nvSpPr>
        <p:spPr>
          <a:xfrm>
            <a:off x="1248450" y="1339093"/>
            <a:ext cx="6647100" cy="169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3200" dirty="0"/>
              <a:t>PLAYING CARDS DETECTION</a:t>
            </a:r>
            <a:br>
              <a:rPr lang="en" dirty="0"/>
            </a:br>
            <a:r>
              <a:rPr lang="en" sz="3200" dirty="0">
                <a:solidFill>
                  <a:schemeClr val="dk2"/>
                </a:solidFill>
              </a:rPr>
              <a:t>AND COUNTING</a:t>
            </a:r>
            <a:endParaRPr sz="5050" dirty="0">
              <a:solidFill>
                <a:schemeClr val="dk2"/>
              </a:solidFill>
            </a:endParaRPr>
          </a:p>
        </p:txBody>
      </p:sp>
      <p:sp>
        <p:nvSpPr>
          <p:cNvPr id="2592" name="Google Shape;2592;p58"/>
          <p:cNvSpPr txBox="1">
            <a:spLocks noGrp="1"/>
          </p:cNvSpPr>
          <p:nvPr>
            <p:ph type="subTitle" idx="1"/>
          </p:nvPr>
        </p:nvSpPr>
        <p:spPr>
          <a:xfrm>
            <a:off x="1248450" y="2423511"/>
            <a:ext cx="6647100" cy="378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A COMPUTER VISION PROJECT</a:t>
            </a:r>
            <a:endParaRPr dirty="0"/>
          </a:p>
        </p:txBody>
      </p:sp>
      <p:sp>
        <p:nvSpPr>
          <p:cNvPr id="2593" name="Google Shape;2593;p58"/>
          <p:cNvSpPr/>
          <p:nvPr/>
        </p:nvSpPr>
        <p:spPr>
          <a:xfrm>
            <a:off x="715550" y="239173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94" name="Google Shape;2594;p58"/>
          <p:cNvCxnSpPr>
            <a:cxnSpLocks/>
          </p:cNvCxnSpPr>
          <p:nvPr/>
        </p:nvCxnSpPr>
        <p:spPr>
          <a:xfrm>
            <a:off x="1863750" y="2286550"/>
            <a:ext cx="5416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Google Shape;2594;p58">
            <a:extLst>
              <a:ext uri="{FF2B5EF4-FFF2-40B4-BE49-F238E27FC236}">
                <a16:creationId xmlns:a16="http://schemas.microsoft.com/office/drawing/2014/main" id="{7D761DEC-1E46-7108-D205-29740004D9F7}"/>
              </a:ext>
            </a:extLst>
          </p:cNvPr>
          <p:cNvCxnSpPr>
            <a:cxnSpLocks/>
          </p:cNvCxnSpPr>
          <p:nvPr/>
        </p:nvCxnSpPr>
        <p:spPr>
          <a:xfrm flipV="1">
            <a:off x="2947467" y="2914473"/>
            <a:ext cx="0" cy="110214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2592;p58">
            <a:extLst>
              <a:ext uri="{FF2B5EF4-FFF2-40B4-BE49-F238E27FC236}">
                <a16:creationId xmlns:a16="http://schemas.microsoft.com/office/drawing/2014/main" id="{8B8D07E8-EF95-B84A-C4C5-8DEF01561161}"/>
              </a:ext>
            </a:extLst>
          </p:cNvPr>
          <p:cNvSpPr txBox="1">
            <a:spLocks/>
          </p:cNvSpPr>
          <p:nvPr/>
        </p:nvSpPr>
        <p:spPr>
          <a:xfrm>
            <a:off x="2884829" y="2914473"/>
            <a:ext cx="6472529" cy="3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i Jamjuree"/>
              <a:buNone/>
              <a:defRPr sz="17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i Jamjuree"/>
              <a:buNone/>
              <a:defRPr sz="28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i Jamjuree"/>
              <a:buNone/>
              <a:defRPr sz="28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i Jamjuree"/>
              <a:buNone/>
              <a:defRPr sz="28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i Jamjuree"/>
              <a:buNone/>
              <a:defRPr sz="28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i Jamjuree"/>
              <a:buNone/>
              <a:defRPr sz="28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i Jamjuree"/>
              <a:buNone/>
              <a:defRPr sz="28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i Jamjuree"/>
              <a:buNone/>
              <a:defRPr sz="28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ai Jamjuree"/>
              <a:buNone/>
              <a:defRPr sz="28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l"/>
            <a:r>
              <a:rPr lang="en-US" dirty="0">
                <a:effectLst>
                  <a:outerShdw blurRad="292100" sx="102000" sy="102000" algn="ctr" rotWithShape="0">
                    <a:srgbClr val="000000">
                      <a:alpha val="52000"/>
                    </a:srgbClr>
                  </a:outerShdw>
                </a:effectLst>
                <a:latin typeface="Bai Jamjuree" panose="020B0604020202020204" charset="-34"/>
                <a:cs typeface="Bai Jamjuree" panose="020B0604020202020204" charset="-34"/>
              </a:rPr>
              <a:t>NOAH JAUCHMANN – 00817016</a:t>
            </a:r>
          </a:p>
          <a:p>
            <a:pPr algn="l"/>
            <a:r>
              <a:rPr lang="en-US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Bai Jamjuree" panose="020B0604020202020204" charset="-34"/>
                <a:cs typeface="Bai Jamjuree" panose="020B0604020202020204" charset="-34"/>
              </a:rPr>
              <a:t>MUHAMMAD ARSALAN - 12303218</a:t>
            </a:r>
            <a:endParaRPr lang="en-LT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Bai Jamjuree" panose="020B0604020202020204" charset="-34"/>
              <a:cs typeface="Bai Jamjuree" panose="020B0604020202020204" charset="-34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Bai Jamjuree" panose="020B0604020202020204" charset="-34"/>
                <a:cs typeface="Bai Jamjuree" panose="020B0604020202020204" charset="-34"/>
              </a:rPr>
              <a:t>ALEXANDER GLASER - 00819454</a:t>
            </a:r>
            <a:endParaRPr lang="en-LT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Bai Jamjuree" panose="020B0604020202020204" charset="-34"/>
              <a:cs typeface="Bai Jamjuree" panose="020B0604020202020204" charset="-34"/>
            </a:endParaRPr>
          </a:p>
          <a:p>
            <a:pPr algn="l"/>
            <a:r>
              <a:rPr lang="en-US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Bai Jamjuree" panose="020B0604020202020204" charset="-34"/>
                <a:cs typeface="Bai Jamjuree" panose="020B0604020202020204" charset="-34"/>
              </a:rPr>
              <a:t>HARSH GURAWALIYA - 22109730</a:t>
            </a:r>
            <a:endParaRPr lang="en-LT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Bai Jamjuree" panose="020B0604020202020204" charset="-34"/>
              <a:cs typeface="Bai Jamjuree" panose="020B0604020202020204" charset="-34"/>
            </a:endParaRPr>
          </a:p>
          <a:p>
            <a:pPr algn="l"/>
            <a:endParaRPr lang="en-US" dirty="0">
              <a:effectLst>
                <a:outerShdw blurRad="292100" sx="102000" sy="102000" algn="ctr" rotWithShape="0">
                  <a:srgbClr val="000000">
                    <a:alpha val="52000"/>
                  </a:srgbClr>
                </a:outerShdw>
              </a:effectLst>
            </a:endParaRPr>
          </a:p>
          <a:p>
            <a:pPr algn="l"/>
            <a:endParaRPr lang="en-US" dirty="0">
              <a:effectLst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9A9D136-2CC4-5CF8-15E8-7B98FD1DFD9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4972">
        <p:fade thruBlk="1"/>
      </p:transition>
    </mc:Choice>
    <mc:Fallback>
      <p:transition spd="med" advTm="4972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6" name="Google Shape;3526;p86"/>
          <p:cNvGrpSpPr/>
          <p:nvPr/>
        </p:nvGrpSpPr>
        <p:grpSpPr>
          <a:xfrm>
            <a:off x="2290890" y="573334"/>
            <a:ext cx="1965289" cy="517060"/>
            <a:chOff x="3539975" y="3523525"/>
            <a:chExt cx="745925" cy="196250"/>
          </a:xfrm>
        </p:grpSpPr>
        <p:sp>
          <p:nvSpPr>
            <p:cNvPr id="3527" name="Google Shape;3527;p86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86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86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86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86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86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86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86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86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86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86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86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86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86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86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86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3" name="Google Shape;3543;p86"/>
          <p:cNvSpPr txBox="1">
            <a:spLocks noGrp="1"/>
          </p:cNvSpPr>
          <p:nvPr>
            <p:ph type="title"/>
          </p:nvPr>
        </p:nvSpPr>
        <p:spPr>
          <a:xfrm>
            <a:off x="106394" y="1356776"/>
            <a:ext cx="8931212" cy="2615400"/>
          </a:xfrm>
          <a:prstGeom prst="rect">
            <a:avLst/>
          </a:prstGeom>
        </p:spPr>
        <p:txBody>
          <a:bodyPr spcFirstLastPara="1" wrap="square" lIns="91425" tIns="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72F49A"/>
                </a:solidFill>
              </a:rPr>
              <a:t>DEMONSTRATION</a:t>
            </a:r>
            <a:endParaRPr sz="4800" dirty="0">
              <a:solidFill>
                <a:srgbClr val="72F49A"/>
              </a:solidFill>
            </a:endParaRPr>
          </a:p>
        </p:txBody>
      </p:sp>
      <p:cxnSp>
        <p:nvCxnSpPr>
          <p:cNvPr id="3544" name="Google Shape;3544;p86"/>
          <p:cNvCxnSpPr/>
          <p:nvPr/>
        </p:nvCxnSpPr>
        <p:spPr>
          <a:xfrm>
            <a:off x="3281700" y="3299863"/>
            <a:ext cx="2580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545" name="Google Shape;3545;p86"/>
          <p:cNvGrpSpPr/>
          <p:nvPr/>
        </p:nvGrpSpPr>
        <p:grpSpPr>
          <a:xfrm>
            <a:off x="5633458" y="-1519770"/>
            <a:ext cx="2795003" cy="2795003"/>
            <a:chOff x="1943325" y="-220375"/>
            <a:chExt cx="1298672" cy="1298672"/>
          </a:xfrm>
        </p:grpSpPr>
        <p:sp>
          <p:nvSpPr>
            <p:cNvPr id="3546" name="Google Shape;3546;p86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86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86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86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86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86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86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86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86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86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86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86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86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86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86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86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86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86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86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86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86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86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86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86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86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86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86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86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86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86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86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86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86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86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86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86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86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86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86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86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86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86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86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86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86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86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86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86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4" name="Google Shape;3594;p86"/>
          <p:cNvSpPr/>
          <p:nvPr/>
        </p:nvSpPr>
        <p:spPr>
          <a:xfrm rot="10800000" flipH="1">
            <a:off x="873954" y="2003240"/>
            <a:ext cx="639486" cy="1296623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95" name="Google Shape;3595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6438416" y="2325750"/>
            <a:ext cx="7194375" cy="20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6" name="Google Shape;3596;p86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86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86">
            <a:hlinkClick r:id="rId6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86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86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3ACBE75-2BDD-A4E3-9C18-1BDEF5BB4D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68551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2636">
        <p:fade thruBlk="1"/>
      </p:transition>
    </mc:Choice>
    <mc:Fallback>
      <p:transition spd="med" advTm="2636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35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35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3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7" name="Google Shape;3437;p83"/>
          <p:cNvSpPr txBox="1">
            <a:spLocks noGrp="1"/>
          </p:cNvSpPr>
          <p:nvPr>
            <p:ph type="subTitle" idx="1"/>
          </p:nvPr>
        </p:nvSpPr>
        <p:spPr>
          <a:xfrm>
            <a:off x="3281316" y="1528778"/>
            <a:ext cx="2769063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Selection</a:t>
            </a:r>
            <a:br>
              <a:rPr lang="en" dirty="0"/>
            </a:br>
            <a:r>
              <a:rPr lang="en" dirty="0"/>
              <a:t>Considerations</a:t>
            </a:r>
            <a:endParaRPr dirty="0"/>
          </a:p>
        </p:txBody>
      </p:sp>
      <p:sp>
        <p:nvSpPr>
          <p:cNvPr id="3439" name="Google Shape;3439;p83"/>
          <p:cNvSpPr txBox="1">
            <a:spLocks noGrp="1"/>
          </p:cNvSpPr>
          <p:nvPr>
            <p:ph type="subTitle" idx="3"/>
          </p:nvPr>
        </p:nvSpPr>
        <p:spPr>
          <a:xfrm>
            <a:off x="5986232" y="1381409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of</a:t>
            </a:r>
            <a:br>
              <a:rPr lang="en" dirty="0"/>
            </a:br>
            <a:r>
              <a:rPr lang="en" dirty="0"/>
              <a:t>Pre-trained</a:t>
            </a:r>
            <a:br>
              <a:rPr lang="en" dirty="0"/>
            </a:br>
            <a:r>
              <a:rPr lang="en" dirty="0"/>
              <a:t>Weights</a:t>
            </a:r>
            <a:endParaRPr dirty="0"/>
          </a:p>
        </p:txBody>
      </p:sp>
      <p:sp>
        <p:nvSpPr>
          <p:cNvPr id="3441" name="Google Shape;3441;p83"/>
          <p:cNvSpPr txBox="1">
            <a:spLocks noGrp="1"/>
          </p:cNvSpPr>
          <p:nvPr>
            <p:ph type="subTitle" idx="5"/>
          </p:nvPr>
        </p:nvSpPr>
        <p:spPr>
          <a:xfrm>
            <a:off x="971706" y="148902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 Challenges</a:t>
            </a:r>
            <a:endParaRPr dirty="0"/>
          </a:p>
        </p:txBody>
      </p:sp>
      <p:sp>
        <p:nvSpPr>
          <p:cNvPr id="3443" name="Google Shape;3443;p83"/>
          <p:cNvSpPr txBox="1">
            <a:spLocks noGrp="1"/>
          </p:cNvSpPr>
          <p:nvPr>
            <p:ph type="title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7A5F3"/>
                </a:solidFill>
              </a:rPr>
              <a:t>LESSONS LEARNED</a:t>
            </a:r>
            <a:endParaRPr dirty="0">
              <a:solidFill>
                <a:srgbClr val="47A5F3"/>
              </a:solidFill>
            </a:endParaRPr>
          </a:p>
        </p:txBody>
      </p:sp>
      <p:sp>
        <p:nvSpPr>
          <p:cNvPr id="3444" name="Google Shape;3444;p83"/>
          <p:cNvSpPr txBox="1">
            <a:spLocks noGrp="1"/>
          </p:cNvSpPr>
          <p:nvPr>
            <p:ph type="subTitle" idx="7"/>
          </p:nvPr>
        </p:nvSpPr>
        <p:spPr>
          <a:xfrm>
            <a:off x="3571616" y="293467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Real-world</a:t>
            </a:r>
            <a:br>
              <a:rPr lang="en" dirty="0"/>
            </a:br>
            <a:r>
              <a:rPr lang="en" dirty="0"/>
              <a:t>Limitations</a:t>
            </a:r>
            <a:endParaRPr dirty="0"/>
          </a:p>
        </p:txBody>
      </p:sp>
      <p:sp>
        <p:nvSpPr>
          <p:cNvPr id="3446" name="Google Shape;3446;p83"/>
          <p:cNvSpPr txBox="1">
            <a:spLocks noGrp="1"/>
          </p:cNvSpPr>
          <p:nvPr>
            <p:ph type="subTitle" idx="9"/>
          </p:nvPr>
        </p:nvSpPr>
        <p:spPr>
          <a:xfrm>
            <a:off x="5905503" y="2934675"/>
            <a:ext cx="2266800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Computational</a:t>
            </a:r>
            <a:br>
              <a:rPr lang="en" dirty="0"/>
            </a:br>
            <a:r>
              <a:rPr lang="en" dirty="0"/>
              <a:t>Resources</a:t>
            </a:r>
            <a:endParaRPr dirty="0"/>
          </a:p>
        </p:txBody>
      </p:sp>
      <p:sp>
        <p:nvSpPr>
          <p:cNvPr id="3448" name="Google Shape;3448;p83"/>
          <p:cNvSpPr txBox="1">
            <a:spLocks noGrp="1"/>
          </p:cNvSpPr>
          <p:nvPr>
            <p:ph type="subTitle" idx="14"/>
          </p:nvPr>
        </p:nvSpPr>
        <p:spPr>
          <a:xfrm>
            <a:off x="971728" y="2934675"/>
            <a:ext cx="2610567" cy="4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Hyperparameters</a:t>
            </a:r>
            <a:br>
              <a:rPr lang="en" dirty="0"/>
            </a:br>
            <a:r>
              <a:rPr lang="en" dirty="0"/>
              <a:t>Tuning</a:t>
            </a:r>
          </a:p>
        </p:txBody>
      </p:sp>
      <p:grpSp>
        <p:nvGrpSpPr>
          <p:cNvPr id="3450" name="Google Shape;3450;p83"/>
          <p:cNvGrpSpPr/>
          <p:nvPr/>
        </p:nvGrpSpPr>
        <p:grpSpPr>
          <a:xfrm>
            <a:off x="5626408" y="722871"/>
            <a:ext cx="793256" cy="182899"/>
            <a:chOff x="2685575" y="2835950"/>
            <a:chExt cx="433000" cy="99825"/>
          </a:xfrm>
        </p:grpSpPr>
        <p:sp>
          <p:nvSpPr>
            <p:cNvPr id="3451" name="Google Shape;3451;p8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8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8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8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55" name="Google Shape;3455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1689" y="-1039825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56" name="Google Shape;3456;p8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7" name="Google Shape;3457;p8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83">
            <a:hlinkClick r:id="rId7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9" name="Google Shape;3459;p8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p8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02F29F5E-0737-465B-56E5-D16F0E8E45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2449" y="1489025"/>
            <a:ext cx="4177215" cy="268125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0795BED-201C-F22C-48F0-C61BA576DA9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1052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5971">
        <p:fade thruBlk="1"/>
      </p:transition>
    </mc:Choice>
    <mc:Fallback>
      <p:transition spd="med" advTm="5971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3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34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4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4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44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5" name="Google Shape;6725;p117"/>
          <p:cNvSpPr txBox="1">
            <a:spLocks noGrp="1"/>
          </p:cNvSpPr>
          <p:nvPr>
            <p:ph type="subTitle" idx="1"/>
          </p:nvPr>
        </p:nvSpPr>
        <p:spPr>
          <a:xfrm>
            <a:off x="1052631" y="1693424"/>
            <a:ext cx="3856500" cy="104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sz="4000" dirty="0">
                <a:solidFill>
                  <a:srgbClr val="72F49A"/>
                </a:solidFill>
              </a:rPr>
              <a:t>QUESTIONS</a:t>
            </a:r>
            <a:endParaRPr sz="4000" dirty="0">
              <a:solidFill>
                <a:srgbClr val="72F49A"/>
              </a:solidFill>
            </a:endParaRPr>
          </a:p>
        </p:txBody>
      </p:sp>
      <p:sp>
        <p:nvSpPr>
          <p:cNvPr id="6726" name="Google Shape;6726;p117"/>
          <p:cNvSpPr txBox="1">
            <a:spLocks noGrp="1"/>
          </p:cNvSpPr>
          <p:nvPr>
            <p:ph type="title"/>
          </p:nvPr>
        </p:nvSpPr>
        <p:spPr>
          <a:xfrm>
            <a:off x="516095" y="592221"/>
            <a:ext cx="5732721" cy="762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</a:t>
            </a:r>
            <a:endParaRPr sz="4800" dirty="0"/>
          </a:p>
        </p:txBody>
      </p:sp>
      <p:grpSp>
        <p:nvGrpSpPr>
          <p:cNvPr id="6742" name="Google Shape;6742;p117"/>
          <p:cNvGrpSpPr/>
          <p:nvPr/>
        </p:nvGrpSpPr>
        <p:grpSpPr>
          <a:xfrm rot="-5400000">
            <a:off x="3863620" y="2698427"/>
            <a:ext cx="282109" cy="284718"/>
            <a:chOff x="431393" y="3302025"/>
            <a:chExt cx="215482" cy="217475"/>
          </a:xfrm>
        </p:grpSpPr>
        <p:sp>
          <p:nvSpPr>
            <p:cNvPr id="6743" name="Google Shape;6743;p117"/>
            <p:cNvSpPr/>
            <p:nvPr/>
          </p:nvSpPr>
          <p:spPr>
            <a:xfrm>
              <a:off x="431393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11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5" name="Google Shape;6745;p117"/>
          <p:cNvGrpSpPr/>
          <p:nvPr/>
        </p:nvGrpSpPr>
        <p:grpSpPr>
          <a:xfrm>
            <a:off x="6927308" y="2107771"/>
            <a:ext cx="793256" cy="182899"/>
            <a:chOff x="2685575" y="2835950"/>
            <a:chExt cx="433000" cy="99825"/>
          </a:xfrm>
        </p:grpSpPr>
        <p:sp>
          <p:nvSpPr>
            <p:cNvPr id="6746" name="Google Shape;6746;p117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117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117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117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0" name="Google Shape;6750;p117"/>
          <p:cNvGrpSpPr/>
          <p:nvPr/>
        </p:nvGrpSpPr>
        <p:grpSpPr>
          <a:xfrm>
            <a:off x="8366565" y="3429220"/>
            <a:ext cx="1965289" cy="517060"/>
            <a:chOff x="3539975" y="3523525"/>
            <a:chExt cx="745925" cy="196250"/>
          </a:xfrm>
        </p:grpSpPr>
        <p:sp>
          <p:nvSpPr>
            <p:cNvPr id="6751" name="Google Shape;6751;p117"/>
            <p:cNvSpPr/>
            <p:nvPr/>
          </p:nvSpPr>
          <p:spPr>
            <a:xfrm>
              <a:off x="353997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117"/>
            <p:cNvSpPr/>
            <p:nvPr/>
          </p:nvSpPr>
          <p:spPr>
            <a:xfrm>
              <a:off x="35766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117"/>
            <p:cNvSpPr/>
            <p:nvPr/>
          </p:nvSpPr>
          <p:spPr>
            <a:xfrm>
              <a:off x="36132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117"/>
            <p:cNvSpPr/>
            <p:nvPr/>
          </p:nvSpPr>
          <p:spPr>
            <a:xfrm>
              <a:off x="36499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117"/>
            <p:cNvSpPr/>
            <p:nvPr/>
          </p:nvSpPr>
          <p:spPr>
            <a:xfrm>
              <a:off x="36865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117"/>
            <p:cNvSpPr/>
            <p:nvPr/>
          </p:nvSpPr>
          <p:spPr>
            <a:xfrm>
              <a:off x="37232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117"/>
            <p:cNvSpPr/>
            <p:nvPr/>
          </p:nvSpPr>
          <p:spPr>
            <a:xfrm>
              <a:off x="37598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117"/>
            <p:cNvSpPr/>
            <p:nvPr/>
          </p:nvSpPr>
          <p:spPr>
            <a:xfrm>
              <a:off x="37964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117"/>
            <p:cNvSpPr/>
            <p:nvPr/>
          </p:nvSpPr>
          <p:spPr>
            <a:xfrm>
              <a:off x="383312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117"/>
            <p:cNvSpPr/>
            <p:nvPr/>
          </p:nvSpPr>
          <p:spPr>
            <a:xfrm>
              <a:off x="3869775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117"/>
            <p:cNvSpPr/>
            <p:nvPr/>
          </p:nvSpPr>
          <p:spPr>
            <a:xfrm>
              <a:off x="3906425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117"/>
            <p:cNvSpPr/>
            <p:nvPr/>
          </p:nvSpPr>
          <p:spPr>
            <a:xfrm>
              <a:off x="39430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1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117"/>
            <p:cNvSpPr/>
            <p:nvPr/>
          </p:nvSpPr>
          <p:spPr>
            <a:xfrm>
              <a:off x="397970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117"/>
            <p:cNvSpPr/>
            <p:nvPr/>
          </p:nvSpPr>
          <p:spPr>
            <a:xfrm>
              <a:off x="4016350" y="3523525"/>
              <a:ext cx="196275" cy="196250"/>
            </a:xfrm>
            <a:custGeom>
              <a:avLst/>
              <a:gdLst/>
              <a:ahLst/>
              <a:cxnLst/>
              <a:rect l="l" t="t" r="r" b="b"/>
              <a:pathLst>
                <a:path w="7851" h="7850" fill="none" extrusionOk="0">
                  <a:moveTo>
                    <a:pt x="1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117"/>
            <p:cNvSpPr/>
            <p:nvPr/>
          </p:nvSpPr>
          <p:spPr>
            <a:xfrm>
              <a:off x="405300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117"/>
            <p:cNvSpPr/>
            <p:nvPr/>
          </p:nvSpPr>
          <p:spPr>
            <a:xfrm>
              <a:off x="4089650" y="3523525"/>
              <a:ext cx="196250" cy="196250"/>
            </a:xfrm>
            <a:custGeom>
              <a:avLst/>
              <a:gdLst/>
              <a:ahLst/>
              <a:cxnLst/>
              <a:rect l="l" t="t" r="r" b="b"/>
              <a:pathLst>
                <a:path w="7850" h="7850" fill="none" extrusionOk="0">
                  <a:moveTo>
                    <a:pt x="0" y="0"/>
                  </a:moveTo>
                  <a:lnTo>
                    <a:pt x="7850" y="78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67" name="Google Shape;6767;p117"/>
          <p:cNvSpPr/>
          <p:nvPr/>
        </p:nvSpPr>
        <p:spPr>
          <a:xfrm>
            <a:off x="7796285" y="275812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8" name="Google Shape;6768;p117"/>
          <p:cNvSpPr/>
          <p:nvPr/>
        </p:nvSpPr>
        <p:spPr>
          <a:xfrm>
            <a:off x="5118875" y="3486660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69" name="Google Shape;6769;p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689" y="-802375"/>
            <a:ext cx="2527512" cy="2681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70" name="Google Shape;6770;p117"/>
          <p:cNvCxnSpPr/>
          <p:nvPr/>
        </p:nvCxnSpPr>
        <p:spPr>
          <a:xfrm>
            <a:off x="943421" y="1481999"/>
            <a:ext cx="315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71" name="Google Shape;6771;p11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2" name="Google Shape;6772;p11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3" name="Google Shape;6773;p117">
            <a:hlinkClick r:id="rId6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4" name="Google Shape;6774;p11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5" name="Google Shape;6775;p11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416B5C-9552-B64B-D2FF-2D3E4E43D73E}"/>
              </a:ext>
            </a:extLst>
          </p:cNvPr>
          <p:cNvSpPr/>
          <p:nvPr/>
        </p:nvSpPr>
        <p:spPr>
          <a:xfrm>
            <a:off x="860612" y="3486660"/>
            <a:ext cx="3360633" cy="1064610"/>
          </a:xfrm>
          <a:prstGeom prst="rect">
            <a:avLst/>
          </a:prstGeom>
          <a:solidFill>
            <a:srgbClr val="0606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24" name="Google Shape;6724;p117"/>
          <p:cNvPicPr preferRelativeResize="0"/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8055" r="8055"/>
          <a:stretch/>
        </p:blipFill>
        <p:spPr>
          <a:xfrm>
            <a:off x="4883625" y="85050"/>
            <a:ext cx="4172227" cy="49734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26737B5-9551-DC8C-0D83-AD0F8D4111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7136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1668">
        <p:fade thruBlk="1"/>
      </p:transition>
    </mc:Choice>
    <mc:Fallback>
      <p:transition spd="med" advTm="1668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6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6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67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67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4" dur="1000" fill="hold"/>
                                        <p:tgtEl>
                                          <p:spTgt spid="67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6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6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6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59"/>
          <p:cNvSpPr txBox="1">
            <a:spLocks noGrp="1"/>
          </p:cNvSpPr>
          <p:nvPr>
            <p:ph type="title"/>
          </p:nvPr>
        </p:nvSpPr>
        <p:spPr>
          <a:xfrm>
            <a:off x="2323235" y="82936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2601" name="Google Shape;2601;p59"/>
          <p:cNvSpPr txBox="1"/>
          <p:nvPr/>
        </p:nvSpPr>
        <p:spPr>
          <a:xfrm>
            <a:off x="2323236" y="1434581"/>
            <a:ext cx="640878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Accurate playing card detection when shown to a webcam. </a:t>
            </a:r>
          </a:p>
        </p:txBody>
      </p:sp>
      <p:grpSp>
        <p:nvGrpSpPr>
          <p:cNvPr id="2604" name="Google Shape;2604;p59"/>
          <p:cNvGrpSpPr/>
          <p:nvPr/>
        </p:nvGrpSpPr>
        <p:grpSpPr>
          <a:xfrm>
            <a:off x="7225925" y="-1913179"/>
            <a:ext cx="4000413" cy="3175881"/>
            <a:chOff x="5207925" y="-1994879"/>
            <a:chExt cx="4000413" cy="3175881"/>
          </a:xfrm>
        </p:grpSpPr>
        <p:sp>
          <p:nvSpPr>
            <p:cNvPr id="2605" name="Google Shape;2605;p59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59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59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601;p59">
            <a:extLst>
              <a:ext uri="{FF2B5EF4-FFF2-40B4-BE49-F238E27FC236}">
                <a16:creationId xmlns:a16="http://schemas.microsoft.com/office/drawing/2014/main" id="{A628098C-1127-A8F8-BDC3-F0D74AAC0160}"/>
              </a:ext>
            </a:extLst>
          </p:cNvPr>
          <p:cNvSpPr txBox="1"/>
          <p:nvPr/>
        </p:nvSpPr>
        <p:spPr>
          <a:xfrm>
            <a:off x="2323236" y="1896281"/>
            <a:ext cx="640878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Keeping the count of detected and remaining cards from a standard deck of 52.</a:t>
            </a:r>
          </a:p>
        </p:txBody>
      </p:sp>
      <p:sp>
        <p:nvSpPr>
          <p:cNvPr id="4" name="Google Shape;2601;p59">
            <a:extLst>
              <a:ext uri="{FF2B5EF4-FFF2-40B4-BE49-F238E27FC236}">
                <a16:creationId xmlns:a16="http://schemas.microsoft.com/office/drawing/2014/main" id="{4A3DCFF9-3D36-0176-40CC-7038508B84C8}"/>
              </a:ext>
            </a:extLst>
          </p:cNvPr>
          <p:cNvSpPr txBox="1"/>
          <p:nvPr/>
        </p:nvSpPr>
        <p:spPr>
          <a:xfrm>
            <a:off x="2323235" y="2588831"/>
            <a:ext cx="640878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Marking out the cards already drawn</a:t>
            </a:r>
          </a:p>
        </p:txBody>
      </p:sp>
      <p:sp>
        <p:nvSpPr>
          <p:cNvPr id="5" name="Google Shape;2601;p59">
            <a:extLst>
              <a:ext uri="{FF2B5EF4-FFF2-40B4-BE49-F238E27FC236}">
                <a16:creationId xmlns:a16="http://schemas.microsoft.com/office/drawing/2014/main" id="{92887773-DF8F-81A1-8CC4-715A1D2DD684}"/>
              </a:ext>
            </a:extLst>
          </p:cNvPr>
          <p:cNvSpPr txBox="1"/>
          <p:nvPr/>
        </p:nvSpPr>
        <p:spPr>
          <a:xfrm>
            <a:off x="2323235" y="3045509"/>
            <a:ext cx="640878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pPr marL="28575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rPr>
              <a:t>Implementation of object detection and neural networks using YOLOv5.</a:t>
            </a:r>
          </a:p>
        </p:txBody>
      </p:sp>
      <p:pic>
        <p:nvPicPr>
          <p:cNvPr id="11" name="Picture 10" descr="A deck of cards on a table&#10;&#10;Description automatically generated with low confidence">
            <a:extLst>
              <a:ext uri="{FF2B5EF4-FFF2-40B4-BE49-F238E27FC236}">
                <a16:creationId xmlns:a16="http://schemas.microsoft.com/office/drawing/2014/main" id="{775F31F7-FDA7-81AC-D495-B4A477928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055049" y="17081"/>
            <a:ext cx="5143500" cy="514350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4EFE793-A7E7-C165-E1CB-AB21D0C61E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6753">
        <p:fade thruBlk="1"/>
      </p:transition>
    </mc:Choice>
    <mc:Fallback>
      <p:transition spd="med" advTm="6753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6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60"/>
          <p:cNvSpPr/>
          <p:nvPr/>
        </p:nvSpPr>
        <p:spPr>
          <a:xfrm>
            <a:off x="1975950" y="2962236"/>
            <a:ext cx="274882" cy="266687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60"/>
          <p:cNvSpPr/>
          <p:nvPr/>
        </p:nvSpPr>
        <p:spPr>
          <a:xfrm>
            <a:off x="951017" y="229460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60"/>
          <p:cNvSpPr/>
          <p:nvPr/>
        </p:nvSpPr>
        <p:spPr>
          <a:xfrm>
            <a:off x="951017" y="16132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60"/>
          <p:cNvSpPr txBox="1">
            <a:spLocks noGrp="1"/>
          </p:cNvSpPr>
          <p:nvPr>
            <p:ph type="title" idx="21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2620" name="Google Shape;2620;p60"/>
          <p:cNvSpPr txBox="1">
            <a:spLocks noGrp="1"/>
          </p:cNvSpPr>
          <p:nvPr>
            <p:ph type="subTitle" idx="1"/>
          </p:nvPr>
        </p:nvSpPr>
        <p:spPr>
          <a:xfrm>
            <a:off x="1431000" y="1693682"/>
            <a:ext cx="7713000" cy="482442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lvl="0"/>
            <a:r>
              <a:rPr lang="en-US" dirty="0">
                <a:latin typeface="Bai Jamjuree" panose="020B0604020202020204" charset="-34"/>
                <a:cs typeface="Bai Jamjuree" panose="020B0604020202020204" charset="-34"/>
              </a:rPr>
              <a:t>To mimic Raymond from Rain Man [movie reference]</a:t>
            </a:r>
          </a:p>
        </p:txBody>
      </p:sp>
      <p:grpSp>
        <p:nvGrpSpPr>
          <p:cNvPr id="2637" name="Google Shape;2637;p60"/>
          <p:cNvGrpSpPr/>
          <p:nvPr/>
        </p:nvGrpSpPr>
        <p:grpSpPr>
          <a:xfrm>
            <a:off x="7391908" y="722871"/>
            <a:ext cx="793256" cy="182899"/>
            <a:chOff x="2685575" y="2835950"/>
            <a:chExt cx="433000" cy="99825"/>
          </a:xfrm>
        </p:grpSpPr>
        <p:sp>
          <p:nvSpPr>
            <p:cNvPr id="2638" name="Google Shape;2638;p60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60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60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60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2" name="Google Shape;2642;p60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60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60">
            <a:hlinkClick r:id="rId6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60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60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Picture 41" descr="A person in a white shirt">
            <a:extLst>
              <a:ext uri="{FF2B5EF4-FFF2-40B4-BE49-F238E27FC236}">
                <a16:creationId xmlns:a16="http://schemas.microsoft.com/office/drawing/2014/main" id="{3FB79951-A514-781E-DC8F-2E5EC9B2DF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411" y="2330426"/>
            <a:ext cx="4401178" cy="2475663"/>
          </a:xfrm>
          <a:prstGeom prst="rect">
            <a:avLst/>
          </a:prstGeom>
        </p:spPr>
      </p:pic>
      <p:sp>
        <p:nvSpPr>
          <p:cNvPr id="43" name="Google Shape;2620;p60">
            <a:extLst>
              <a:ext uri="{FF2B5EF4-FFF2-40B4-BE49-F238E27FC236}">
                <a16:creationId xmlns:a16="http://schemas.microsoft.com/office/drawing/2014/main" id="{E0DA6682-8E99-5BC6-1E34-E2AC0FBD84BD}"/>
              </a:ext>
            </a:extLst>
          </p:cNvPr>
          <p:cNvSpPr txBox="1">
            <a:spLocks/>
          </p:cNvSpPr>
          <p:nvPr/>
        </p:nvSpPr>
        <p:spPr>
          <a:xfrm>
            <a:off x="1431000" y="2407118"/>
            <a:ext cx="7713000" cy="48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21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>
                <a:latin typeface="Bai Jamjuree" panose="020B0604020202020204" charset="-34"/>
                <a:cs typeface="Bai Jamjuree" panose="020B0604020202020204" charset="-34"/>
              </a:rPr>
              <a:t>Applications in:</a:t>
            </a:r>
          </a:p>
        </p:txBody>
      </p:sp>
      <p:sp>
        <p:nvSpPr>
          <p:cNvPr id="44" name="Google Shape;2612;p60">
            <a:extLst>
              <a:ext uri="{FF2B5EF4-FFF2-40B4-BE49-F238E27FC236}">
                <a16:creationId xmlns:a16="http://schemas.microsoft.com/office/drawing/2014/main" id="{AF71EDCA-A858-6F47-B8A9-20AA9DBCA80A}"/>
              </a:ext>
            </a:extLst>
          </p:cNvPr>
          <p:cNvSpPr/>
          <p:nvPr/>
        </p:nvSpPr>
        <p:spPr>
          <a:xfrm>
            <a:off x="1975950" y="3346906"/>
            <a:ext cx="274882" cy="266687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612;p60">
            <a:extLst>
              <a:ext uri="{FF2B5EF4-FFF2-40B4-BE49-F238E27FC236}">
                <a16:creationId xmlns:a16="http://schemas.microsoft.com/office/drawing/2014/main" id="{1A111D61-1F1E-39EC-899F-0A7FE1DDCD27}"/>
              </a:ext>
            </a:extLst>
          </p:cNvPr>
          <p:cNvSpPr/>
          <p:nvPr/>
        </p:nvSpPr>
        <p:spPr>
          <a:xfrm>
            <a:off x="1975950" y="3731576"/>
            <a:ext cx="274882" cy="266687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612;p60">
            <a:extLst>
              <a:ext uri="{FF2B5EF4-FFF2-40B4-BE49-F238E27FC236}">
                <a16:creationId xmlns:a16="http://schemas.microsoft.com/office/drawing/2014/main" id="{95713AD4-9D3C-5175-7EB5-2F8F5A70E639}"/>
              </a:ext>
            </a:extLst>
          </p:cNvPr>
          <p:cNvSpPr/>
          <p:nvPr/>
        </p:nvSpPr>
        <p:spPr>
          <a:xfrm>
            <a:off x="1975950" y="4121957"/>
            <a:ext cx="274882" cy="266687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2620;p60">
            <a:extLst>
              <a:ext uri="{FF2B5EF4-FFF2-40B4-BE49-F238E27FC236}">
                <a16:creationId xmlns:a16="http://schemas.microsoft.com/office/drawing/2014/main" id="{B7C89779-39FD-DFBD-601D-822646F0AAE8}"/>
              </a:ext>
            </a:extLst>
          </p:cNvPr>
          <p:cNvSpPr txBox="1">
            <a:spLocks/>
          </p:cNvSpPr>
          <p:nvPr/>
        </p:nvSpPr>
        <p:spPr>
          <a:xfrm>
            <a:off x="2250832" y="2889560"/>
            <a:ext cx="7713000" cy="48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21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>
                <a:latin typeface="Bai Jamjuree" panose="020B0604020202020204" charset="-34"/>
                <a:cs typeface="Bai Jamjuree" panose="020B0604020202020204" charset="-34"/>
              </a:rPr>
              <a:t>Casino surveillance</a:t>
            </a:r>
          </a:p>
        </p:txBody>
      </p:sp>
      <p:sp>
        <p:nvSpPr>
          <p:cNvPr id="48" name="Google Shape;2620;p60">
            <a:extLst>
              <a:ext uri="{FF2B5EF4-FFF2-40B4-BE49-F238E27FC236}">
                <a16:creationId xmlns:a16="http://schemas.microsoft.com/office/drawing/2014/main" id="{A53A4201-2CDA-7D0C-1F98-1DCD1A2CB77A}"/>
              </a:ext>
            </a:extLst>
          </p:cNvPr>
          <p:cNvSpPr txBox="1">
            <a:spLocks/>
          </p:cNvSpPr>
          <p:nvPr/>
        </p:nvSpPr>
        <p:spPr>
          <a:xfrm>
            <a:off x="2250832" y="3264537"/>
            <a:ext cx="7713000" cy="48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21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>
                <a:latin typeface="Bai Jamjuree" panose="020B0604020202020204" charset="-34"/>
                <a:cs typeface="Bai Jamjuree" panose="020B0604020202020204" charset="-34"/>
              </a:rPr>
              <a:t>Training card players</a:t>
            </a:r>
          </a:p>
        </p:txBody>
      </p:sp>
      <p:sp>
        <p:nvSpPr>
          <p:cNvPr id="49" name="Google Shape;2620;p60">
            <a:extLst>
              <a:ext uri="{FF2B5EF4-FFF2-40B4-BE49-F238E27FC236}">
                <a16:creationId xmlns:a16="http://schemas.microsoft.com/office/drawing/2014/main" id="{6973803E-78DC-A5B9-5BAF-BBC244BD7C61}"/>
              </a:ext>
            </a:extLst>
          </p:cNvPr>
          <p:cNvSpPr txBox="1">
            <a:spLocks/>
          </p:cNvSpPr>
          <p:nvPr/>
        </p:nvSpPr>
        <p:spPr>
          <a:xfrm>
            <a:off x="2250832" y="3667268"/>
            <a:ext cx="7713000" cy="48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21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>
                <a:latin typeface="Bai Jamjuree" panose="020B0604020202020204" charset="-34"/>
                <a:cs typeface="Bai Jamjuree" panose="020B0604020202020204" charset="-34"/>
              </a:rPr>
              <a:t>Game Analysis and Research</a:t>
            </a:r>
          </a:p>
        </p:txBody>
      </p:sp>
      <p:sp>
        <p:nvSpPr>
          <p:cNvPr id="50" name="Google Shape;2620;p60">
            <a:extLst>
              <a:ext uri="{FF2B5EF4-FFF2-40B4-BE49-F238E27FC236}">
                <a16:creationId xmlns:a16="http://schemas.microsoft.com/office/drawing/2014/main" id="{BCFBC1C6-7C96-AF6B-DFD8-FF0BB8C4FEDC}"/>
              </a:ext>
            </a:extLst>
          </p:cNvPr>
          <p:cNvSpPr txBox="1">
            <a:spLocks/>
          </p:cNvSpPr>
          <p:nvPr/>
        </p:nvSpPr>
        <p:spPr>
          <a:xfrm>
            <a:off x="2250832" y="4051938"/>
            <a:ext cx="7713000" cy="482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21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r>
              <a:rPr lang="en-US" dirty="0">
                <a:latin typeface="Bai Jamjuree" panose="020B0604020202020204" charset="-34"/>
                <a:cs typeface="Bai Jamjuree" panose="020B0604020202020204" charset="-34"/>
              </a:rPr>
              <a:t>Automated Card games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B9600E3-AE33-2BA8-24EC-FAFDE621F3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6776">
        <p:fade thruBlk="1"/>
      </p:transition>
    </mc:Choice>
    <mc:Fallback>
      <p:transition spd="slow" advTm="6776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26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2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61"/>
          <p:cNvSpPr/>
          <p:nvPr/>
        </p:nvSpPr>
        <p:spPr>
          <a:xfrm>
            <a:off x="1412124" y="2820679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72F4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61"/>
          <p:cNvSpPr/>
          <p:nvPr/>
        </p:nvSpPr>
        <p:spPr>
          <a:xfrm>
            <a:off x="1406217" y="2226821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72F4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653" name="Google Shape;2653;p61"/>
          <p:cNvSpPr/>
          <p:nvPr/>
        </p:nvSpPr>
        <p:spPr>
          <a:xfrm>
            <a:off x="1404831" y="3409041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72F4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654" name="Google Shape;2654;p61"/>
          <p:cNvSpPr/>
          <p:nvPr/>
        </p:nvSpPr>
        <p:spPr>
          <a:xfrm>
            <a:off x="1406217" y="1617494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72F4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655" name="Google Shape;2655;p61"/>
          <p:cNvSpPr txBox="1">
            <a:spLocks noGrp="1"/>
          </p:cNvSpPr>
          <p:nvPr>
            <p:ph type="title" idx="17"/>
          </p:nvPr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2657" name="Google Shape;2657;p61"/>
          <p:cNvSpPr txBox="1">
            <a:spLocks noGrp="1"/>
          </p:cNvSpPr>
          <p:nvPr>
            <p:ph type="subTitle" idx="1"/>
          </p:nvPr>
        </p:nvSpPr>
        <p:spPr>
          <a:xfrm>
            <a:off x="1746488" y="1607749"/>
            <a:ext cx="6469993" cy="6510457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-US" sz="1700" dirty="0">
                <a:latin typeface="Bai Jamjuree" panose="020B0604020202020204" charset="-34"/>
                <a:cs typeface="Bai Jamjuree" panose="020B0604020202020204" charset="-34"/>
              </a:rPr>
              <a:t>Recorded 1 video per card with different lightings and perspectives.</a:t>
            </a:r>
          </a:p>
          <a:p>
            <a:r>
              <a:rPr lang="en-US" sz="1700" dirty="0">
                <a:latin typeface="Bai Jamjuree" panose="020B0604020202020204" charset="-34"/>
                <a:cs typeface="Bai Jamjuree" panose="020B0604020202020204" charset="-34"/>
              </a:rPr>
              <a:t>Extracted cards from videos using OpenCV </a:t>
            </a:r>
          </a:p>
          <a:p>
            <a:r>
              <a:rPr lang="en-US" sz="1700" dirty="0">
                <a:latin typeface="Bai Jamjuree" panose="020B0604020202020204" charset="-34"/>
                <a:cs typeface="Bai Jamjuree" panose="020B0604020202020204" charset="-34"/>
              </a:rPr>
              <a:t>video capture methodology.</a:t>
            </a:r>
          </a:p>
          <a:p>
            <a:r>
              <a:rPr lang="en-US" sz="1700" dirty="0">
                <a:latin typeface="Bai Jamjuree" panose="020B0604020202020204" charset="-34"/>
                <a:cs typeface="Bai Jamjuree" panose="020B0604020202020204" charset="-34"/>
              </a:rPr>
              <a:t>Delimited negative spaces around by formation </a:t>
            </a:r>
            <a:br>
              <a:rPr lang="en-US" sz="1700" dirty="0">
                <a:latin typeface="Bai Jamjuree" panose="020B0604020202020204" charset="-34"/>
                <a:cs typeface="Bai Jamjuree" panose="020B0604020202020204" charset="-34"/>
              </a:rPr>
            </a:br>
            <a:r>
              <a:rPr lang="en-US" sz="1700" dirty="0">
                <a:latin typeface="Bai Jamjuree" panose="020B0604020202020204" charset="-34"/>
                <a:cs typeface="Bai Jamjuree" panose="020B0604020202020204" charset="-34"/>
              </a:rPr>
              <a:t>of convex hulls.</a:t>
            </a:r>
          </a:p>
          <a:p>
            <a:r>
              <a:rPr lang="en-US" sz="1700" dirty="0">
                <a:latin typeface="Bai Jamjuree" panose="020B0604020202020204" charset="-34"/>
                <a:cs typeface="Bai Jamjuree" panose="020B0604020202020204" charset="-34"/>
              </a:rPr>
              <a:t>Around 40-50 images were extracted for each card with convex hulls bounding rank and suit portion to be trained.</a:t>
            </a:r>
          </a:p>
        </p:txBody>
      </p:sp>
      <p:grpSp>
        <p:nvGrpSpPr>
          <p:cNvPr id="2668" name="Google Shape;2668;p61"/>
          <p:cNvGrpSpPr/>
          <p:nvPr/>
        </p:nvGrpSpPr>
        <p:grpSpPr>
          <a:xfrm>
            <a:off x="7933912" y="4188190"/>
            <a:ext cx="793256" cy="182899"/>
            <a:chOff x="2685575" y="2835950"/>
            <a:chExt cx="433000" cy="99825"/>
          </a:xfrm>
        </p:grpSpPr>
        <p:sp>
          <p:nvSpPr>
            <p:cNvPr id="2669" name="Google Shape;2669;p61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61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1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61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3" name="Google Shape;2673;p61"/>
          <p:cNvSpPr/>
          <p:nvPr/>
        </p:nvSpPr>
        <p:spPr>
          <a:xfrm>
            <a:off x="7619147" y="191845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61"/>
          <p:cNvSpPr/>
          <p:nvPr/>
        </p:nvSpPr>
        <p:spPr>
          <a:xfrm>
            <a:off x="699401" y="2474313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75" name="Google Shape;2675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9427" y="-1358450"/>
            <a:ext cx="2527512" cy="26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61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61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61">
            <a:hlinkClick r:id="rId9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61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61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764;p64">
            <a:extLst>
              <a:ext uri="{FF2B5EF4-FFF2-40B4-BE49-F238E27FC236}">
                <a16:creationId xmlns:a16="http://schemas.microsoft.com/office/drawing/2014/main" id="{44AA1D66-7214-45C1-64BA-7C289E47EB1C}"/>
              </a:ext>
            </a:extLst>
          </p:cNvPr>
          <p:cNvSpPr txBox="1">
            <a:spLocks/>
          </p:cNvSpPr>
          <p:nvPr/>
        </p:nvSpPr>
        <p:spPr>
          <a:xfrm>
            <a:off x="-405042" y="959175"/>
            <a:ext cx="6209400" cy="44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23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US" sz="2400" dirty="0">
                <a:solidFill>
                  <a:schemeClr val="dk2"/>
                </a:solidFill>
              </a:rPr>
              <a:t>DATASET PREPARATION</a:t>
            </a:r>
            <a:endParaRPr lang="en-US" sz="2400" dirty="0"/>
          </a:p>
        </p:txBody>
      </p:sp>
      <p:pic>
        <p:nvPicPr>
          <p:cNvPr id="2" name="WhatsApp Video 2023-06-05 at 4.54.26 PM">
            <a:hlinkClick r:id="" action="ppaction://media"/>
            <a:extLst>
              <a:ext uri="{FF2B5EF4-FFF2-40B4-BE49-F238E27FC236}">
                <a16:creationId xmlns:a16="http://schemas.microsoft.com/office/drawing/2014/main" id="{E124C81E-7681-34A3-883B-C06080121A4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50955" y="2250240"/>
            <a:ext cx="2774996" cy="2523122"/>
          </a:xfrm>
          <a:prstGeom prst="rect">
            <a:avLst/>
          </a:prstGeom>
        </p:spPr>
      </p:pic>
      <p:pic>
        <p:nvPicPr>
          <p:cNvPr id="4" name="Picture 3" descr="A picture containing card game&#10;&#10;Description automatically generated">
            <a:extLst>
              <a:ext uri="{FF2B5EF4-FFF2-40B4-BE49-F238E27FC236}">
                <a16:creationId xmlns:a16="http://schemas.microsoft.com/office/drawing/2014/main" id="{13013EAB-DD7C-671B-C3A4-CA9E20923B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7426" y="2996919"/>
            <a:ext cx="1157598" cy="1572529"/>
          </a:xfrm>
          <a:prstGeom prst="rect">
            <a:avLst/>
          </a:prstGeom>
        </p:spPr>
      </p:pic>
      <p:pic>
        <p:nvPicPr>
          <p:cNvPr id="6" name="Picture 5" descr="A card on a green surface&#10;&#10;Description automatically generated with low confidence">
            <a:extLst>
              <a:ext uri="{FF2B5EF4-FFF2-40B4-BE49-F238E27FC236}">
                <a16:creationId xmlns:a16="http://schemas.microsoft.com/office/drawing/2014/main" id="{B3FFC903-0C96-4D3A-FB22-47C0F3D85C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25615" y="2792287"/>
            <a:ext cx="3166213" cy="1851826"/>
          </a:xfrm>
          <a:prstGeom prst="rect">
            <a:avLst/>
          </a:prstGeom>
        </p:spPr>
      </p:pic>
      <p:pic>
        <p:nvPicPr>
          <p:cNvPr id="8" name="Picture 7" descr="A picture containing carmine, heart, red, valentine's day&#10;&#10;Description automatically generated">
            <a:extLst>
              <a:ext uri="{FF2B5EF4-FFF2-40B4-BE49-F238E27FC236}">
                <a16:creationId xmlns:a16="http://schemas.microsoft.com/office/drawing/2014/main" id="{D3B45388-690B-09AA-A587-1202A31513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77477" y="3409040"/>
            <a:ext cx="1276801" cy="173445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B76FF9C-AA02-8522-1881-729D09B6E7F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14960">
        <p:fade thruBlk="1"/>
      </p:transition>
    </mc:Choice>
    <mc:Fallback>
      <p:transition spd="med" advTm="1496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6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6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6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6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6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6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2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3)">
                                      <p:cBhvr>
                                        <p:cTn id="53" dur="3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6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6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6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6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>
                <p:cTn id="9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657" grpId="0" uiExpand="1" build="p"/>
    </p:bldLst>
  </p:timing>
  <p:extLst>
    <p:ext uri="{E180D4A7-C9FB-4DFB-919C-405C955672EB}">
      <p14:showEvtLst xmlns:p14="http://schemas.microsoft.com/office/powerpoint/2010/main">
        <p14:playEvt time="2584" objId="2"/>
        <p14:stopEvt time="6357" objId="2"/>
        <p14:playEvt time="6539" objId="2"/>
        <p14:stopEvt time="7786" objId="2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8" name="Google Shape;2688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0240" y="1200763"/>
            <a:ext cx="4256400" cy="3107163"/>
          </a:xfrm>
          <a:prstGeom prst="rect">
            <a:avLst/>
          </a:prstGeom>
          <a:noFill/>
          <a:ln>
            <a:noFill/>
          </a:ln>
        </p:spPr>
      </p:pic>
      <p:sp>
        <p:nvSpPr>
          <p:cNvPr id="2689" name="Google Shape;2689;p62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62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62">
            <a:hlinkClick r:id="rId7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62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62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651;p61">
            <a:extLst>
              <a:ext uri="{FF2B5EF4-FFF2-40B4-BE49-F238E27FC236}">
                <a16:creationId xmlns:a16="http://schemas.microsoft.com/office/drawing/2014/main" id="{872A0490-1E2B-06D5-E683-1E879FF7821E}"/>
              </a:ext>
            </a:extLst>
          </p:cNvPr>
          <p:cNvSpPr/>
          <p:nvPr/>
        </p:nvSpPr>
        <p:spPr>
          <a:xfrm>
            <a:off x="973651" y="2914863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72F4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52;p61">
            <a:extLst>
              <a:ext uri="{FF2B5EF4-FFF2-40B4-BE49-F238E27FC236}">
                <a16:creationId xmlns:a16="http://schemas.microsoft.com/office/drawing/2014/main" id="{B6162AE5-A121-F853-9245-6809285724B6}"/>
              </a:ext>
            </a:extLst>
          </p:cNvPr>
          <p:cNvSpPr/>
          <p:nvPr/>
        </p:nvSpPr>
        <p:spPr>
          <a:xfrm>
            <a:off x="975415" y="2172467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72F4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8" name="Google Shape;2653;p61">
            <a:extLst>
              <a:ext uri="{FF2B5EF4-FFF2-40B4-BE49-F238E27FC236}">
                <a16:creationId xmlns:a16="http://schemas.microsoft.com/office/drawing/2014/main" id="{707E77AE-3852-05D6-042B-BDB8B3C0A7BD}"/>
              </a:ext>
            </a:extLst>
          </p:cNvPr>
          <p:cNvSpPr/>
          <p:nvPr/>
        </p:nvSpPr>
        <p:spPr>
          <a:xfrm>
            <a:off x="979637" y="3688257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72F4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9" name="Google Shape;2654;p61">
            <a:extLst>
              <a:ext uri="{FF2B5EF4-FFF2-40B4-BE49-F238E27FC236}">
                <a16:creationId xmlns:a16="http://schemas.microsoft.com/office/drawing/2014/main" id="{5F83AF8D-5209-37E4-C233-6AB32698A598}"/>
              </a:ext>
            </a:extLst>
          </p:cNvPr>
          <p:cNvSpPr/>
          <p:nvPr/>
        </p:nvSpPr>
        <p:spPr>
          <a:xfrm>
            <a:off x="975037" y="1626726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72F4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0" name="Google Shape;2655;p61">
            <a:extLst>
              <a:ext uri="{FF2B5EF4-FFF2-40B4-BE49-F238E27FC236}">
                <a16:creationId xmlns:a16="http://schemas.microsoft.com/office/drawing/2014/main" id="{5EA9D833-55BA-FA18-AA6C-1F3B4D78F4D9}"/>
              </a:ext>
            </a:extLst>
          </p:cNvPr>
          <p:cNvSpPr txBox="1">
            <a:spLocks/>
          </p:cNvSpPr>
          <p:nvPr/>
        </p:nvSpPr>
        <p:spPr>
          <a:xfrm>
            <a:off x="715500" y="53825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900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METHODOLOGY</a:t>
            </a:r>
          </a:p>
        </p:txBody>
      </p:sp>
      <p:sp>
        <p:nvSpPr>
          <p:cNvPr id="11" name="Google Shape;2657;p61">
            <a:extLst>
              <a:ext uri="{FF2B5EF4-FFF2-40B4-BE49-F238E27FC236}">
                <a16:creationId xmlns:a16="http://schemas.microsoft.com/office/drawing/2014/main" id="{267D884E-A2A1-1EC7-C160-5830E3EC365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66097" y="1626726"/>
            <a:ext cx="5722002" cy="3107163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r>
              <a:rPr lang="en-US" dirty="0"/>
              <a:t>Scenes created using image augmentation. </a:t>
            </a:r>
          </a:p>
          <a:p>
            <a:endParaRPr lang="en-US" dirty="0"/>
          </a:p>
          <a:p>
            <a:r>
              <a:rPr lang="en-US" dirty="0"/>
              <a:t>Each scene has multiple cards randomly scaled, rotated translated and overlapped.</a:t>
            </a:r>
          </a:p>
          <a:p>
            <a:endParaRPr lang="en-US" dirty="0"/>
          </a:p>
          <a:p>
            <a:r>
              <a:rPr lang="en-US" dirty="0"/>
              <a:t>Describable Textures Dataset (DTD) was used for random background images behind each scene.</a:t>
            </a:r>
          </a:p>
          <a:p>
            <a:endParaRPr lang="en-US" dirty="0"/>
          </a:p>
          <a:p>
            <a:r>
              <a:rPr lang="en-US" dirty="0"/>
              <a:t>Created 20,000 images for dataset with random backgrounds and cards.</a:t>
            </a:r>
          </a:p>
        </p:txBody>
      </p:sp>
      <p:sp>
        <p:nvSpPr>
          <p:cNvPr id="12" name="Google Shape;2764;p64">
            <a:extLst>
              <a:ext uri="{FF2B5EF4-FFF2-40B4-BE49-F238E27FC236}">
                <a16:creationId xmlns:a16="http://schemas.microsoft.com/office/drawing/2014/main" id="{F5229EF5-369F-B835-3B45-3C1B4E06C12E}"/>
              </a:ext>
            </a:extLst>
          </p:cNvPr>
          <p:cNvSpPr txBox="1">
            <a:spLocks/>
          </p:cNvSpPr>
          <p:nvPr/>
        </p:nvSpPr>
        <p:spPr>
          <a:xfrm>
            <a:off x="-405042" y="959175"/>
            <a:ext cx="6209400" cy="44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23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r>
              <a:rPr lang="en-US" sz="2400" dirty="0">
                <a:solidFill>
                  <a:schemeClr val="dk2"/>
                </a:solidFill>
              </a:rPr>
              <a:t>DATASET PREPARATION</a:t>
            </a:r>
            <a:endParaRPr lang="en-US" sz="2400" dirty="0"/>
          </a:p>
        </p:txBody>
      </p:sp>
      <p:pic>
        <p:nvPicPr>
          <p:cNvPr id="3" name="Picture 2" descr="A screenshot of a card game&#10;&#10;Description automatically generated with low confidence">
            <a:extLst>
              <a:ext uri="{FF2B5EF4-FFF2-40B4-BE49-F238E27FC236}">
                <a16:creationId xmlns:a16="http://schemas.microsoft.com/office/drawing/2014/main" id="{9AE64463-31CC-2D4A-4598-5292BE2DDE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9097" y="1282681"/>
            <a:ext cx="3480566" cy="3436601"/>
          </a:xfrm>
          <a:prstGeom prst="rect">
            <a:avLst/>
          </a:prstGeom>
        </p:spPr>
      </p:pic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B93D46E-7CD3-C8C4-08C8-F70B50182F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38770" y="1292788"/>
            <a:ext cx="3434582" cy="339119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9F6F3B9-DDE5-1FC5-86D2-8B1B0E1A5A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6593">
        <p:fade thruBlk="1"/>
      </p:transition>
    </mc:Choice>
    <mc:Fallback>
      <p:transition spd="med" advTm="6593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9" name="Google Shape;2699;p63"/>
          <p:cNvGrpSpPr/>
          <p:nvPr/>
        </p:nvGrpSpPr>
        <p:grpSpPr>
          <a:xfrm>
            <a:off x="5268783" y="-1501970"/>
            <a:ext cx="2795003" cy="2795003"/>
            <a:chOff x="1943325" y="-220375"/>
            <a:chExt cx="1298672" cy="1298672"/>
          </a:xfrm>
        </p:grpSpPr>
        <p:sp>
          <p:nvSpPr>
            <p:cNvPr id="2700" name="Google Shape;2700;p63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63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63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63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63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63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63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63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63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63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63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63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63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63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63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63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63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63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63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63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63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63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63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63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63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63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63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63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63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63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63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63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63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63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3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63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63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3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63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63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63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63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63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63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63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63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63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63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48" name="Google Shape;2748;p63"/>
          <p:cNvSpPr/>
          <p:nvPr/>
        </p:nvSpPr>
        <p:spPr>
          <a:xfrm rot="10800000" flipH="1">
            <a:off x="7567790" y="3233940"/>
            <a:ext cx="639486" cy="1296623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49" name="Google Shape;2749;p63"/>
          <p:cNvGrpSpPr/>
          <p:nvPr/>
        </p:nvGrpSpPr>
        <p:grpSpPr>
          <a:xfrm flipH="1">
            <a:off x="331205" y="4754812"/>
            <a:ext cx="793256" cy="182899"/>
            <a:chOff x="2685575" y="2835950"/>
            <a:chExt cx="433000" cy="99825"/>
          </a:xfrm>
        </p:grpSpPr>
        <p:sp>
          <p:nvSpPr>
            <p:cNvPr id="2750" name="Google Shape;2750;p63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63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63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63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54" name="Google Shape;2754;p63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63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63">
            <a:hlinkClick r:id="rId6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63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63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651;p61">
            <a:extLst>
              <a:ext uri="{FF2B5EF4-FFF2-40B4-BE49-F238E27FC236}">
                <a16:creationId xmlns:a16="http://schemas.microsoft.com/office/drawing/2014/main" id="{BA61F18A-5069-4BE5-BB61-20FC4AA3B2FC}"/>
              </a:ext>
            </a:extLst>
          </p:cNvPr>
          <p:cNvSpPr/>
          <p:nvPr/>
        </p:nvSpPr>
        <p:spPr>
          <a:xfrm>
            <a:off x="973651" y="2571875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47A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652;p61">
            <a:extLst>
              <a:ext uri="{FF2B5EF4-FFF2-40B4-BE49-F238E27FC236}">
                <a16:creationId xmlns:a16="http://schemas.microsoft.com/office/drawing/2014/main" id="{8BDCFD0E-F5FC-9B26-3C60-A1AEEB330C88}"/>
              </a:ext>
            </a:extLst>
          </p:cNvPr>
          <p:cNvSpPr/>
          <p:nvPr/>
        </p:nvSpPr>
        <p:spPr>
          <a:xfrm>
            <a:off x="973651" y="2007558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47A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8" name="Google Shape;2653;p61">
            <a:extLst>
              <a:ext uri="{FF2B5EF4-FFF2-40B4-BE49-F238E27FC236}">
                <a16:creationId xmlns:a16="http://schemas.microsoft.com/office/drawing/2014/main" id="{C1F7142A-FD47-D5A9-BFD5-6A1ECB4EE459}"/>
              </a:ext>
            </a:extLst>
          </p:cNvPr>
          <p:cNvSpPr/>
          <p:nvPr/>
        </p:nvSpPr>
        <p:spPr>
          <a:xfrm>
            <a:off x="973651" y="3187289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47A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9" name="Google Shape;2654;p61">
            <a:extLst>
              <a:ext uri="{FF2B5EF4-FFF2-40B4-BE49-F238E27FC236}">
                <a16:creationId xmlns:a16="http://schemas.microsoft.com/office/drawing/2014/main" id="{824E0140-FE75-9435-11DC-CABD8BF30AF6}"/>
              </a:ext>
            </a:extLst>
          </p:cNvPr>
          <p:cNvSpPr/>
          <p:nvPr/>
        </p:nvSpPr>
        <p:spPr>
          <a:xfrm>
            <a:off x="975653" y="1412580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47A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2" name="Google Shape;2764;p64">
            <a:extLst>
              <a:ext uri="{FF2B5EF4-FFF2-40B4-BE49-F238E27FC236}">
                <a16:creationId xmlns:a16="http://schemas.microsoft.com/office/drawing/2014/main" id="{5AC28B1D-CB25-0EAF-FFA2-9709F30ACB66}"/>
              </a:ext>
            </a:extLst>
          </p:cNvPr>
          <p:cNvSpPr txBox="1">
            <a:spLocks/>
          </p:cNvSpPr>
          <p:nvPr/>
        </p:nvSpPr>
        <p:spPr>
          <a:xfrm>
            <a:off x="731226" y="959175"/>
            <a:ext cx="4101938" cy="44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23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l"/>
            <a:r>
              <a:rPr lang="en-US" sz="2400" dirty="0">
                <a:solidFill>
                  <a:srgbClr val="47A5F3"/>
                </a:solidFill>
              </a:rPr>
              <a:t>TRAINING</a:t>
            </a:r>
          </a:p>
        </p:txBody>
      </p:sp>
      <p:sp>
        <p:nvSpPr>
          <p:cNvPr id="17" name="Google Shape;2655;p61">
            <a:extLst>
              <a:ext uri="{FF2B5EF4-FFF2-40B4-BE49-F238E27FC236}">
                <a16:creationId xmlns:a16="http://schemas.microsoft.com/office/drawing/2014/main" id="{5655643B-45DC-8574-5935-EA661F8DFEEB}"/>
              </a:ext>
            </a:extLst>
          </p:cNvPr>
          <p:cNvSpPr txBox="1">
            <a:spLocks/>
          </p:cNvSpPr>
          <p:nvPr/>
        </p:nvSpPr>
        <p:spPr>
          <a:xfrm>
            <a:off x="754305" y="545078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900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METHODOLOGY</a:t>
            </a:r>
          </a:p>
        </p:txBody>
      </p:sp>
      <p:sp>
        <p:nvSpPr>
          <p:cNvPr id="18" name="Google Shape;2653;p61">
            <a:extLst>
              <a:ext uri="{FF2B5EF4-FFF2-40B4-BE49-F238E27FC236}">
                <a16:creationId xmlns:a16="http://schemas.microsoft.com/office/drawing/2014/main" id="{3378630E-5EB9-E03C-C917-5CAA191A09B0}"/>
              </a:ext>
            </a:extLst>
          </p:cNvPr>
          <p:cNvSpPr/>
          <p:nvPr/>
        </p:nvSpPr>
        <p:spPr>
          <a:xfrm>
            <a:off x="966314" y="3761887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47A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" name="Google Shape;2657;p61">
            <a:extLst>
              <a:ext uri="{FF2B5EF4-FFF2-40B4-BE49-F238E27FC236}">
                <a16:creationId xmlns:a16="http://schemas.microsoft.com/office/drawing/2014/main" id="{3DF518A4-8FFB-C8B0-E125-0BB8FDBBB61B}"/>
              </a:ext>
            </a:extLst>
          </p:cNvPr>
          <p:cNvSpPr txBox="1">
            <a:spLocks/>
          </p:cNvSpPr>
          <p:nvPr/>
        </p:nvSpPr>
        <p:spPr>
          <a:xfrm>
            <a:off x="1232892" y="1406633"/>
            <a:ext cx="7125888" cy="311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l"/>
            <a:r>
              <a:rPr lang="en-US" sz="1700" dirty="0"/>
              <a:t>Trained using state of the art object detection algorithm YOLOv5</a:t>
            </a:r>
          </a:p>
          <a:p>
            <a:pPr algn="l"/>
            <a:endParaRPr lang="en-US" sz="1700" dirty="0"/>
          </a:p>
          <a:p>
            <a:pPr algn="l"/>
            <a:r>
              <a:rPr lang="en-US" sz="1700" dirty="0"/>
              <a:t>High speed and efficient object detection with CSPDarknet53 backbone network</a:t>
            </a:r>
          </a:p>
          <a:p>
            <a:pPr algn="l"/>
            <a:r>
              <a:rPr lang="en-US" sz="1700" dirty="0"/>
              <a:t>Easier and flexible with user-friendly implementation and active community</a:t>
            </a:r>
          </a:p>
          <a:p>
            <a:pPr algn="l"/>
            <a:r>
              <a:rPr lang="en-US" sz="1700" dirty="0"/>
              <a:t>Fine-tuning of hyperparameters i.e., batch size, learning rates.</a:t>
            </a:r>
          </a:p>
          <a:p>
            <a:pPr algn="l"/>
            <a:endParaRPr lang="en-US" sz="1700" dirty="0"/>
          </a:p>
          <a:p>
            <a:pPr algn="l"/>
            <a:r>
              <a:rPr lang="en-US" sz="1700" dirty="0"/>
              <a:t>2 hours of training for 16 epochs.</a:t>
            </a:r>
          </a:p>
        </p:txBody>
      </p:sp>
      <p:pic>
        <p:nvPicPr>
          <p:cNvPr id="24" name="Picture 23" descr="A picture containing diagram, line, text, font&#10;&#10;Description automatically generated">
            <a:extLst>
              <a:ext uri="{FF2B5EF4-FFF2-40B4-BE49-F238E27FC236}">
                <a16:creationId xmlns:a16="http://schemas.microsoft.com/office/drawing/2014/main" id="{9497E7CC-9488-165C-A62C-990E0D88A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4001" y="1895202"/>
            <a:ext cx="6581694" cy="2587674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A3861F7-6291-B637-7B36-23C40029E12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9498">
        <p:fade thruBlk="1"/>
      </p:transition>
    </mc:Choice>
    <mc:Fallback>
      <p:transition spd="med" advTm="9498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6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1000" fill="hold"/>
                                        <p:tgtEl>
                                          <p:spTgt spid="27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7" name="Google Shape;2767;p64"/>
          <p:cNvGrpSpPr/>
          <p:nvPr/>
        </p:nvGrpSpPr>
        <p:grpSpPr>
          <a:xfrm flipH="1">
            <a:off x="2124013" y="1936921"/>
            <a:ext cx="793256" cy="182899"/>
            <a:chOff x="2685575" y="2835950"/>
            <a:chExt cx="433000" cy="99825"/>
          </a:xfrm>
        </p:grpSpPr>
        <p:sp>
          <p:nvSpPr>
            <p:cNvPr id="2768" name="Google Shape;2768;p64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64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64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64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2" name="Google Shape;2772;p64"/>
          <p:cNvSpPr/>
          <p:nvPr/>
        </p:nvSpPr>
        <p:spPr>
          <a:xfrm rot="10800000" flipH="1">
            <a:off x="6498641" y="596700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64"/>
          <p:cNvSpPr/>
          <p:nvPr/>
        </p:nvSpPr>
        <p:spPr>
          <a:xfrm flipH="1">
            <a:off x="7676711" y="2990985"/>
            <a:ext cx="555517" cy="554294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64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64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64">
            <a:hlinkClick r:id="rId5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64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64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764;p64">
            <a:extLst>
              <a:ext uri="{FF2B5EF4-FFF2-40B4-BE49-F238E27FC236}">
                <a16:creationId xmlns:a16="http://schemas.microsoft.com/office/drawing/2014/main" id="{7B587429-4655-E36D-11A6-2707E4AF36E5}"/>
              </a:ext>
            </a:extLst>
          </p:cNvPr>
          <p:cNvSpPr txBox="1">
            <a:spLocks/>
          </p:cNvSpPr>
          <p:nvPr/>
        </p:nvSpPr>
        <p:spPr>
          <a:xfrm>
            <a:off x="3439852" y="793453"/>
            <a:ext cx="4101938" cy="44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23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l"/>
            <a:r>
              <a:rPr lang="en-US" sz="2400" dirty="0">
                <a:solidFill>
                  <a:srgbClr val="F341FF"/>
                </a:solidFill>
              </a:rPr>
              <a:t>VALIDATION</a:t>
            </a:r>
          </a:p>
        </p:txBody>
      </p:sp>
      <p:sp>
        <p:nvSpPr>
          <p:cNvPr id="3" name="Google Shape;2655;p61">
            <a:extLst>
              <a:ext uri="{FF2B5EF4-FFF2-40B4-BE49-F238E27FC236}">
                <a16:creationId xmlns:a16="http://schemas.microsoft.com/office/drawing/2014/main" id="{790B3FA6-A5BD-EECD-45A6-55FAF6B028B4}"/>
              </a:ext>
            </a:extLst>
          </p:cNvPr>
          <p:cNvSpPr txBox="1">
            <a:spLocks/>
          </p:cNvSpPr>
          <p:nvPr/>
        </p:nvSpPr>
        <p:spPr>
          <a:xfrm>
            <a:off x="2917269" y="386400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900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METHODOLOGY</a:t>
            </a:r>
          </a:p>
        </p:txBody>
      </p:sp>
      <p:pic>
        <p:nvPicPr>
          <p:cNvPr id="10" name="Google Shape;2997;p70">
            <a:extLst>
              <a:ext uri="{FF2B5EF4-FFF2-40B4-BE49-F238E27FC236}">
                <a16:creationId xmlns:a16="http://schemas.microsoft.com/office/drawing/2014/main" id="{C2953AB9-C922-4186-3332-C3B83EAFA95D}"/>
              </a:ext>
            </a:extLst>
          </p:cNvPr>
          <p:cNvPicPr preferRelativeResize="0"/>
          <p:nvPr/>
        </p:nvPicPr>
        <p:blipFill>
          <a:blip r:embed="rId6"/>
          <a:srcRect t="453" b="453"/>
          <a:stretch/>
        </p:blipFill>
        <p:spPr>
          <a:xfrm>
            <a:off x="1220616" y="1369670"/>
            <a:ext cx="3077012" cy="3049149"/>
          </a:xfrm>
          <a:prstGeom prst="rect">
            <a:avLst/>
          </a:prstGeom>
          <a:noFill/>
          <a:ln w="9525" cap="flat" cmpd="sng">
            <a:solidFill>
              <a:srgbClr val="F341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" name="Google Shape;2997;p70">
            <a:extLst>
              <a:ext uri="{FF2B5EF4-FFF2-40B4-BE49-F238E27FC236}">
                <a16:creationId xmlns:a16="http://schemas.microsoft.com/office/drawing/2014/main" id="{F248D794-CEE9-078E-D4AC-80EA3AC06CCF}"/>
              </a:ext>
            </a:extLst>
          </p:cNvPr>
          <p:cNvPicPr preferRelativeResize="0"/>
          <p:nvPr/>
        </p:nvPicPr>
        <p:blipFill>
          <a:blip r:embed="rId7"/>
          <a:srcRect t="453" b="453"/>
          <a:stretch/>
        </p:blipFill>
        <p:spPr>
          <a:xfrm>
            <a:off x="4419381" y="1369670"/>
            <a:ext cx="3077012" cy="3049149"/>
          </a:xfrm>
          <a:prstGeom prst="rect">
            <a:avLst/>
          </a:prstGeom>
          <a:noFill/>
          <a:ln w="9525" cap="flat" cmpd="sng">
            <a:solidFill>
              <a:srgbClr val="F341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3221EF1-293C-B9AA-2391-7BE15C86A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2985">
        <p:fade thruBlk="1"/>
      </p:transition>
    </mc:Choice>
    <mc:Fallback>
      <p:transition spd="med" advTm="2985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1000" fill="hold"/>
                                        <p:tgtEl>
                                          <p:spTgt spid="27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1" name="Google Shape;2791;p65"/>
          <p:cNvGrpSpPr/>
          <p:nvPr/>
        </p:nvGrpSpPr>
        <p:grpSpPr>
          <a:xfrm rot="10800000" flipH="1">
            <a:off x="7350014" y="2136383"/>
            <a:ext cx="793256" cy="182899"/>
            <a:chOff x="2685575" y="2835950"/>
            <a:chExt cx="433000" cy="99825"/>
          </a:xfrm>
        </p:grpSpPr>
        <p:sp>
          <p:nvSpPr>
            <p:cNvPr id="2792" name="Google Shape;2792;p65"/>
            <p:cNvSpPr/>
            <p:nvPr/>
          </p:nvSpPr>
          <p:spPr>
            <a:xfrm>
              <a:off x="303225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65"/>
            <p:cNvSpPr/>
            <p:nvPr/>
          </p:nvSpPr>
          <p:spPr>
            <a:xfrm>
              <a:off x="2917000" y="2835950"/>
              <a:ext cx="85850" cy="99825"/>
            </a:xfrm>
            <a:custGeom>
              <a:avLst/>
              <a:gdLst/>
              <a:ahLst/>
              <a:cxnLst/>
              <a:rect l="l" t="t" r="r" b="b"/>
              <a:pathLst>
                <a:path w="3434" h="3993" extrusionOk="0">
                  <a:moveTo>
                    <a:pt x="3434" y="0"/>
                  </a:moveTo>
                  <a:lnTo>
                    <a:pt x="1" y="2006"/>
                  </a:lnTo>
                  <a:lnTo>
                    <a:pt x="3434" y="3993"/>
                  </a:lnTo>
                  <a:lnTo>
                    <a:pt x="34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65"/>
            <p:cNvSpPr/>
            <p:nvPr/>
          </p:nvSpPr>
          <p:spPr>
            <a:xfrm>
              <a:off x="2801300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2" y="0"/>
                  </a:moveTo>
                  <a:lnTo>
                    <a:pt x="0" y="2006"/>
                  </a:lnTo>
                  <a:lnTo>
                    <a:pt x="3452" y="3993"/>
                  </a:lnTo>
                  <a:lnTo>
                    <a:pt x="34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65"/>
            <p:cNvSpPr/>
            <p:nvPr/>
          </p:nvSpPr>
          <p:spPr>
            <a:xfrm>
              <a:off x="2685575" y="2835950"/>
              <a:ext cx="86325" cy="99825"/>
            </a:xfrm>
            <a:custGeom>
              <a:avLst/>
              <a:gdLst/>
              <a:ahLst/>
              <a:cxnLst/>
              <a:rect l="l" t="t" r="r" b="b"/>
              <a:pathLst>
                <a:path w="3453" h="3993" extrusionOk="0">
                  <a:moveTo>
                    <a:pt x="3453" y="0"/>
                  </a:moveTo>
                  <a:lnTo>
                    <a:pt x="0" y="2006"/>
                  </a:lnTo>
                  <a:lnTo>
                    <a:pt x="3453" y="3993"/>
                  </a:lnTo>
                  <a:lnTo>
                    <a:pt x="3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96" name="Google Shape;2796;p65"/>
          <p:cNvGrpSpPr/>
          <p:nvPr/>
        </p:nvGrpSpPr>
        <p:grpSpPr>
          <a:xfrm flipH="1">
            <a:off x="6737051" y="-686940"/>
            <a:ext cx="2019176" cy="2019176"/>
            <a:chOff x="1943325" y="-220375"/>
            <a:chExt cx="1298672" cy="1298672"/>
          </a:xfrm>
        </p:grpSpPr>
        <p:sp>
          <p:nvSpPr>
            <p:cNvPr id="2797" name="Google Shape;2797;p65"/>
            <p:cNvSpPr/>
            <p:nvPr/>
          </p:nvSpPr>
          <p:spPr>
            <a:xfrm>
              <a:off x="2582255" y="-220375"/>
              <a:ext cx="49" cy="460871"/>
            </a:xfrm>
            <a:custGeom>
              <a:avLst/>
              <a:gdLst/>
              <a:ahLst/>
              <a:cxnLst/>
              <a:rect l="l" t="t" r="r" b="b"/>
              <a:pathLst>
                <a:path w="1" h="9432" fill="none" extrusionOk="0">
                  <a:moveTo>
                    <a:pt x="0" y="0"/>
                  </a:moveTo>
                  <a:lnTo>
                    <a:pt x="0" y="943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65"/>
            <p:cNvSpPr/>
            <p:nvPr/>
          </p:nvSpPr>
          <p:spPr>
            <a:xfrm>
              <a:off x="2414509" y="-195895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0" y="1"/>
                  </a:moveTo>
                  <a:lnTo>
                    <a:pt x="2431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65"/>
            <p:cNvSpPr/>
            <p:nvPr/>
          </p:nvSpPr>
          <p:spPr>
            <a:xfrm>
              <a:off x="2259027" y="-128024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0" y="0"/>
                  </a:moveTo>
                  <a:lnTo>
                    <a:pt x="4706" y="815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65"/>
            <p:cNvSpPr/>
            <p:nvPr/>
          </p:nvSpPr>
          <p:spPr>
            <a:xfrm>
              <a:off x="2126121" y="-22481"/>
              <a:ext cx="325180" cy="325180"/>
            </a:xfrm>
            <a:custGeom>
              <a:avLst/>
              <a:gdLst/>
              <a:ahLst/>
              <a:cxnLst/>
              <a:rect l="l" t="t" r="r" b="b"/>
              <a:pathLst>
                <a:path w="6655" h="6655" fill="none" extrusionOk="0">
                  <a:moveTo>
                    <a:pt x="1" y="0"/>
                  </a:moveTo>
                  <a:lnTo>
                    <a:pt x="6655" y="66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65"/>
            <p:cNvSpPr/>
            <p:nvPr/>
          </p:nvSpPr>
          <p:spPr>
            <a:xfrm>
              <a:off x="2025317" y="113211"/>
              <a:ext cx="398669" cy="230924"/>
            </a:xfrm>
            <a:custGeom>
              <a:avLst/>
              <a:gdLst/>
              <a:ahLst/>
              <a:cxnLst/>
              <a:rect l="l" t="t" r="r" b="b"/>
              <a:pathLst>
                <a:path w="8159" h="4726" fill="none" extrusionOk="0">
                  <a:moveTo>
                    <a:pt x="0" y="1"/>
                  </a:moveTo>
                  <a:lnTo>
                    <a:pt x="8158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65"/>
            <p:cNvSpPr/>
            <p:nvPr/>
          </p:nvSpPr>
          <p:spPr>
            <a:xfrm>
              <a:off x="1963114" y="270598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0" y="0"/>
                  </a:moveTo>
                  <a:lnTo>
                    <a:pt x="9103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65"/>
            <p:cNvSpPr/>
            <p:nvPr/>
          </p:nvSpPr>
          <p:spPr>
            <a:xfrm>
              <a:off x="1943325" y="439273"/>
              <a:ext cx="460871" cy="49"/>
            </a:xfrm>
            <a:custGeom>
              <a:avLst/>
              <a:gdLst/>
              <a:ahLst/>
              <a:cxnLst/>
              <a:rect l="l" t="t" r="r" b="b"/>
              <a:pathLst>
                <a:path w="9432" h="1" fill="none" extrusionOk="0">
                  <a:moveTo>
                    <a:pt x="0" y="1"/>
                  </a:moveTo>
                  <a:lnTo>
                    <a:pt x="9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65"/>
            <p:cNvSpPr/>
            <p:nvPr/>
          </p:nvSpPr>
          <p:spPr>
            <a:xfrm>
              <a:off x="1967805" y="487354"/>
              <a:ext cx="445821" cy="119713"/>
            </a:xfrm>
            <a:custGeom>
              <a:avLst/>
              <a:gdLst/>
              <a:ahLst/>
              <a:cxnLst/>
              <a:rect l="l" t="t" r="r" b="b"/>
              <a:pathLst>
                <a:path w="9124" h="2450" fill="none" extrusionOk="0">
                  <a:moveTo>
                    <a:pt x="1" y="2450"/>
                  </a:moveTo>
                  <a:lnTo>
                    <a:pt x="912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65"/>
            <p:cNvSpPr/>
            <p:nvPr/>
          </p:nvSpPr>
          <p:spPr>
            <a:xfrm>
              <a:off x="2035676" y="532600"/>
              <a:ext cx="398669" cy="229996"/>
            </a:xfrm>
            <a:custGeom>
              <a:avLst/>
              <a:gdLst/>
              <a:ahLst/>
              <a:cxnLst/>
              <a:rect l="l" t="t" r="r" b="b"/>
              <a:pathLst>
                <a:path w="8159" h="4707" fill="none" extrusionOk="0">
                  <a:moveTo>
                    <a:pt x="0" y="4706"/>
                  </a:moveTo>
                  <a:lnTo>
                    <a:pt x="815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65"/>
            <p:cNvSpPr/>
            <p:nvPr/>
          </p:nvSpPr>
          <p:spPr>
            <a:xfrm>
              <a:off x="2141219" y="569345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0" y="6674"/>
                  </a:moveTo>
                  <a:lnTo>
                    <a:pt x="6673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65"/>
            <p:cNvSpPr/>
            <p:nvPr/>
          </p:nvSpPr>
          <p:spPr>
            <a:xfrm>
              <a:off x="2277840" y="597588"/>
              <a:ext cx="229996" cy="398718"/>
            </a:xfrm>
            <a:custGeom>
              <a:avLst/>
              <a:gdLst/>
              <a:ahLst/>
              <a:cxnLst/>
              <a:rect l="l" t="t" r="r" b="b"/>
              <a:pathLst>
                <a:path w="4707" h="8160" fill="none" extrusionOk="0">
                  <a:moveTo>
                    <a:pt x="1" y="8159"/>
                  </a:moveTo>
                  <a:lnTo>
                    <a:pt x="470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65"/>
            <p:cNvSpPr/>
            <p:nvPr/>
          </p:nvSpPr>
          <p:spPr>
            <a:xfrm>
              <a:off x="2435227" y="613615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1" y="9104"/>
                  </a:moveTo>
                  <a:lnTo>
                    <a:pt x="243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65"/>
            <p:cNvSpPr/>
            <p:nvPr/>
          </p:nvSpPr>
          <p:spPr>
            <a:xfrm>
              <a:off x="2602973" y="617377"/>
              <a:ext cx="49" cy="460920"/>
            </a:xfrm>
            <a:custGeom>
              <a:avLst/>
              <a:gdLst/>
              <a:ahLst/>
              <a:cxnLst/>
              <a:rect l="l" t="t" r="r" b="b"/>
              <a:pathLst>
                <a:path w="1" h="9433" fill="none" extrusionOk="0">
                  <a:moveTo>
                    <a:pt x="1" y="9432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65"/>
            <p:cNvSpPr/>
            <p:nvPr/>
          </p:nvSpPr>
          <p:spPr>
            <a:xfrm>
              <a:off x="2651982" y="607996"/>
              <a:ext cx="118785" cy="444844"/>
            </a:xfrm>
            <a:custGeom>
              <a:avLst/>
              <a:gdLst/>
              <a:ahLst/>
              <a:cxnLst/>
              <a:rect l="l" t="t" r="r" b="b"/>
              <a:pathLst>
                <a:path w="2431" h="9104" fill="none" extrusionOk="0">
                  <a:moveTo>
                    <a:pt x="2431" y="91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65"/>
            <p:cNvSpPr/>
            <p:nvPr/>
          </p:nvSpPr>
          <p:spPr>
            <a:xfrm>
              <a:off x="2696300" y="586301"/>
              <a:ext cx="229996" cy="398669"/>
            </a:xfrm>
            <a:custGeom>
              <a:avLst/>
              <a:gdLst/>
              <a:ahLst/>
              <a:cxnLst/>
              <a:rect l="l" t="t" r="r" b="b"/>
              <a:pathLst>
                <a:path w="4707" h="8159" fill="none" extrusionOk="0">
                  <a:moveTo>
                    <a:pt x="4706" y="8159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65"/>
            <p:cNvSpPr/>
            <p:nvPr/>
          </p:nvSpPr>
          <p:spPr>
            <a:xfrm>
              <a:off x="2733974" y="554247"/>
              <a:ext cx="325180" cy="326108"/>
            </a:xfrm>
            <a:custGeom>
              <a:avLst/>
              <a:gdLst/>
              <a:ahLst/>
              <a:cxnLst/>
              <a:rect l="l" t="t" r="r" b="b"/>
              <a:pathLst>
                <a:path w="6655" h="6674" fill="none" extrusionOk="0">
                  <a:moveTo>
                    <a:pt x="6655" y="66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65"/>
            <p:cNvSpPr/>
            <p:nvPr/>
          </p:nvSpPr>
          <p:spPr>
            <a:xfrm>
              <a:off x="2761288" y="513739"/>
              <a:ext cx="398718" cy="229996"/>
            </a:xfrm>
            <a:custGeom>
              <a:avLst/>
              <a:gdLst/>
              <a:ahLst/>
              <a:cxnLst/>
              <a:rect l="l" t="t" r="r" b="b"/>
              <a:pathLst>
                <a:path w="8160" h="4707" fill="none" extrusionOk="0">
                  <a:moveTo>
                    <a:pt x="8159" y="4706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65"/>
            <p:cNvSpPr/>
            <p:nvPr/>
          </p:nvSpPr>
          <p:spPr>
            <a:xfrm>
              <a:off x="2777315" y="466636"/>
              <a:ext cx="444893" cy="119713"/>
            </a:xfrm>
            <a:custGeom>
              <a:avLst/>
              <a:gdLst/>
              <a:ahLst/>
              <a:cxnLst/>
              <a:rect l="l" t="t" r="r" b="b"/>
              <a:pathLst>
                <a:path w="9105" h="2450" fill="none" extrusionOk="0">
                  <a:moveTo>
                    <a:pt x="9104" y="2449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65"/>
            <p:cNvSpPr/>
            <p:nvPr/>
          </p:nvSpPr>
          <p:spPr>
            <a:xfrm>
              <a:off x="2781077" y="417626"/>
              <a:ext cx="460920" cy="49"/>
            </a:xfrm>
            <a:custGeom>
              <a:avLst/>
              <a:gdLst/>
              <a:ahLst/>
              <a:cxnLst/>
              <a:rect l="l" t="t" r="r" b="b"/>
              <a:pathLst>
                <a:path w="9433" h="1" fill="none" extrusionOk="0">
                  <a:moveTo>
                    <a:pt x="9432" y="0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65"/>
            <p:cNvSpPr/>
            <p:nvPr/>
          </p:nvSpPr>
          <p:spPr>
            <a:xfrm>
              <a:off x="2771696" y="249880"/>
              <a:ext cx="444844" cy="119713"/>
            </a:xfrm>
            <a:custGeom>
              <a:avLst/>
              <a:gdLst/>
              <a:ahLst/>
              <a:cxnLst/>
              <a:rect l="l" t="t" r="r" b="b"/>
              <a:pathLst>
                <a:path w="9104" h="2450" fill="none" extrusionOk="0">
                  <a:moveTo>
                    <a:pt x="9103" y="0"/>
                  </a:moveTo>
                  <a:lnTo>
                    <a:pt x="0" y="245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65"/>
            <p:cNvSpPr/>
            <p:nvPr/>
          </p:nvSpPr>
          <p:spPr>
            <a:xfrm>
              <a:off x="2750929" y="94350"/>
              <a:ext cx="398718" cy="230973"/>
            </a:xfrm>
            <a:custGeom>
              <a:avLst/>
              <a:gdLst/>
              <a:ahLst/>
              <a:cxnLst/>
              <a:rect l="l" t="t" r="r" b="b"/>
              <a:pathLst>
                <a:path w="8160" h="4727" fill="none" extrusionOk="0">
                  <a:moveTo>
                    <a:pt x="8159" y="1"/>
                  </a:moveTo>
                  <a:lnTo>
                    <a:pt x="1" y="472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65"/>
            <p:cNvSpPr/>
            <p:nvPr/>
          </p:nvSpPr>
          <p:spPr>
            <a:xfrm>
              <a:off x="2717947" y="-38508"/>
              <a:ext cx="326108" cy="326108"/>
            </a:xfrm>
            <a:custGeom>
              <a:avLst/>
              <a:gdLst/>
              <a:ahLst/>
              <a:cxnLst/>
              <a:rect l="l" t="t" r="r" b="b"/>
              <a:pathLst>
                <a:path w="6674" h="6674" fill="none" extrusionOk="0">
                  <a:moveTo>
                    <a:pt x="6674" y="0"/>
                  </a:moveTo>
                  <a:lnTo>
                    <a:pt x="1" y="667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65"/>
            <p:cNvSpPr/>
            <p:nvPr/>
          </p:nvSpPr>
          <p:spPr>
            <a:xfrm>
              <a:off x="2677439" y="-139361"/>
              <a:ext cx="229996" cy="399646"/>
            </a:xfrm>
            <a:custGeom>
              <a:avLst/>
              <a:gdLst/>
              <a:ahLst/>
              <a:cxnLst/>
              <a:rect l="l" t="t" r="r" b="b"/>
              <a:pathLst>
                <a:path w="4707" h="8179" fill="none" extrusionOk="0">
                  <a:moveTo>
                    <a:pt x="4706" y="1"/>
                  </a:moveTo>
                  <a:lnTo>
                    <a:pt x="0" y="817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5"/>
            <p:cNvSpPr/>
            <p:nvPr/>
          </p:nvSpPr>
          <p:spPr>
            <a:xfrm>
              <a:off x="2631264" y="-201563"/>
              <a:ext cx="118785" cy="444893"/>
            </a:xfrm>
            <a:custGeom>
              <a:avLst/>
              <a:gdLst/>
              <a:ahLst/>
              <a:cxnLst/>
              <a:rect l="l" t="t" r="r" b="b"/>
              <a:pathLst>
                <a:path w="2431" h="9105" fill="none" extrusionOk="0">
                  <a:moveTo>
                    <a:pt x="2430" y="1"/>
                  </a:moveTo>
                  <a:lnTo>
                    <a:pt x="0" y="910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5"/>
            <p:cNvSpPr/>
            <p:nvPr/>
          </p:nvSpPr>
          <p:spPr>
            <a:xfrm>
              <a:off x="2607712" y="-215684"/>
              <a:ext cx="62251" cy="456180"/>
            </a:xfrm>
            <a:custGeom>
              <a:avLst/>
              <a:gdLst/>
              <a:ahLst/>
              <a:cxnLst/>
              <a:rect l="l" t="t" r="r" b="b"/>
              <a:pathLst>
                <a:path w="1274" h="9336" fill="none" extrusionOk="0">
                  <a:moveTo>
                    <a:pt x="1273" y="0"/>
                  </a:moveTo>
                  <a:lnTo>
                    <a:pt x="0" y="933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5"/>
            <p:cNvSpPr/>
            <p:nvPr/>
          </p:nvSpPr>
          <p:spPr>
            <a:xfrm>
              <a:off x="2500263" y="-213779"/>
              <a:ext cx="57511" cy="457109"/>
            </a:xfrm>
            <a:custGeom>
              <a:avLst/>
              <a:gdLst/>
              <a:ahLst/>
              <a:cxnLst/>
              <a:rect l="l" t="t" r="r" b="b"/>
              <a:pathLst>
                <a:path w="1177" h="9355" fill="none" extrusionOk="0">
                  <a:moveTo>
                    <a:pt x="1" y="0"/>
                  </a:moveTo>
                  <a:lnTo>
                    <a:pt x="1177" y="935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5"/>
            <p:cNvSpPr/>
            <p:nvPr/>
          </p:nvSpPr>
          <p:spPr>
            <a:xfrm>
              <a:off x="2337208" y="-168580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1" y="1"/>
                  </a:moveTo>
                  <a:lnTo>
                    <a:pt x="3569" y="873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5"/>
            <p:cNvSpPr/>
            <p:nvPr/>
          </p:nvSpPr>
          <p:spPr>
            <a:xfrm>
              <a:off x="2191157" y="-8184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0" y="0"/>
                  </a:moveTo>
                  <a:lnTo>
                    <a:pt x="5709" y="750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5"/>
            <p:cNvSpPr/>
            <p:nvPr/>
          </p:nvSpPr>
          <p:spPr>
            <a:xfrm>
              <a:off x="2072420" y="39722"/>
              <a:ext cx="364759" cy="281790"/>
            </a:xfrm>
            <a:custGeom>
              <a:avLst/>
              <a:gdLst/>
              <a:ahLst/>
              <a:cxnLst/>
              <a:rect l="l" t="t" r="r" b="b"/>
              <a:pathLst>
                <a:path w="7465" h="5767" fill="none" extrusionOk="0">
                  <a:moveTo>
                    <a:pt x="0" y="0"/>
                  </a:moveTo>
                  <a:lnTo>
                    <a:pt x="7464" y="5767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5"/>
            <p:cNvSpPr/>
            <p:nvPr/>
          </p:nvSpPr>
          <p:spPr>
            <a:xfrm>
              <a:off x="1989500" y="187678"/>
              <a:ext cx="425055" cy="178153"/>
            </a:xfrm>
            <a:custGeom>
              <a:avLst/>
              <a:gdLst/>
              <a:ahLst/>
              <a:cxnLst/>
              <a:rect l="l" t="t" r="r" b="b"/>
              <a:pathLst>
                <a:path w="8699" h="3646" fill="none" extrusionOk="0">
                  <a:moveTo>
                    <a:pt x="0" y="0"/>
                  </a:moveTo>
                  <a:lnTo>
                    <a:pt x="8698" y="3645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5"/>
            <p:cNvSpPr/>
            <p:nvPr/>
          </p:nvSpPr>
          <p:spPr>
            <a:xfrm>
              <a:off x="1948016" y="351662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1" y="0"/>
                  </a:moveTo>
                  <a:lnTo>
                    <a:pt x="9335" y="1273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5"/>
            <p:cNvSpPr/>
            <p:nvPr/>
          </p:nvSpPr>
          <p:spPr>
            <a:xfrm>
              <a:off x="1949921" y="462824"/>
              <a:ext cx="457109" cy="58488"/>
            </a:xfrm>
            <a:custGeom>
              <a:avLst/>
              <a:gdLst/>
              <a:ahLst/>
              <a:cxnLst/>
              <a:rect l="l" t="t" r="r" b="b"/>
              <a:pathLst>
                <a:path w="9355" h="1197" fill="none" extrusionOk="0">
                  <a:moveTo>
                    <a:pt x="0" y="1197"/>
                  </a:moveTo>
                  <a:lnTo>
                    <a:pt x="9354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5"/>
            <p:cNvSpPr/>
            <p:nvPr/>
          </p:nvSpPr>
          <p:spPr>
            <a:xfrm>
              <a:off x="1996097" y="509977"/>
              <a:ext cx="425983" cy="174390"/>
            </a:xfrm>
            <a:custGeom>
              <a:avLst/>
              <a:gdLst/>
              <a:ahLst/>
              <a:cxnLst/>
              <a:rect l="l" t="t" r="r" b="b"/>
              <a:pathLst>
                <a:path w="8718" h="3569" fill="none" extrusionOk="0">
                  <a:moveTo>
                    <a:pt x="0" y="3568"/>
                  </a:moveTo>
                  <a:lnTo>
                    <a:pt x="8718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5"/>
            <p:cNvSpPr/>
            <p:nvPr/>
          </p:nvSpPr>
          <p:spPr>
            <a:xfrm>
              <a:off x="2081851" y="551413"/>
              <a:ext cx="367593" cy="279005"/>
            </a:xfrm>
            <a:custGeom>
              <a:avLst/>
              <a:gdLst/>
              <a:ahLst/>
              <a:cxnLst/>
              <a:rect l="l" t="t" r="r" b="b"/>
              <a:pathLst>
                <a:path w="7523" h="5710" fill="none" extrusionOk="0">
                  <a:moveTo>
                    <a:pt x="0" y="5710"/>
                  </a:moveTo>
                  <a:lnTo>
                    <a:pt x="7522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5"/>
            <p:cNvSpPr/>
            <p:nvPr/>
          </p:nvSpPr>
          <p:spPr>
            <a:xfrm>
              <a:off x="2203422" y="584395"/>
              <a:ext cx="281790" cy="363830"/>
            </a:xfrm>
            <a:custGeom>
              <a:avLst/>
              <a:gdLst/>
              <a:ahLst/>
              <a:cxnLst/>
              <a:rect l="l" t="t" r="r" b="b"/>
              <a:pathLst>
                <a:path w="5767" h="7446" fill="none" extrusionOk="0">
                  <a:moveTo>
                    <a:pt x="0" y="7446"/>
                  </a:moveTo>
                  <a:lnTo>
                    <a:pt x="5767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5"/>
            <p:cNvSpPr/>
            <p:nvPr/>
          </p:nvSpPr>
          <p:spPr>
            <a:xfrm>
              <a:off x="2351378" y="607018"/>
              <a:ext cx="178153" cy="424126"/>
            </a:xfrm>
            <a:custGeom>
              <a:avLst/>
              <a:gdLst/>
              <a:ahLst/>
              <a:cxnLst/>
              <a:rect l="l" t="t" r="r" b="b"/>
              <a:pathLst>
                <a:path w="3646" h="8680" fill="none" extrusionOk="0">
                  <a:moveTo>
                    <a:pt x="0" y="8680"/>
                  </a:moveTo>
                  <a:lnTo>
                    <a:pt x="3645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5"/>
            <p:cNvSpPr/>
            <p:nvPr/>
          </p:nvSpPr>
          <p:spPr>
            <a:xfrm>
              <a:off x="2515362" y="616449"/>
              <a:ext cx="62251" cy="457109"/>
            </a:xfrm>
            <a:custGeom>
              <a:avLst/>
              <a:gdLst/>
              <a:ahLst/>
              <a:cxnLst/>
              <a:rect l="l" t="t" r="r" b="b"/>
              <a:pathLst>
                <a:path w="1274" h="9355" fill="none" extrusionOk="0">
                  <a:moveTo>
                    <a:pt x="0" y="9355"/>
                  </a:moveTo>
                  <a:lnTo>
                    <a:pt x="1273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5"/>
            <p:cNvSpPr/>
            <p:nvPr/>
          </p:nvSpPr>
          <p:spPr>
            <a:xfrm>
              <a:off x="2626524" y="614592"/>
              <a:ext cx="58488" cy="457109"/>
            </a:xfrm>
            <a:custGeom>
              <a:avLst/>
              <a:gdLst/>
              <a:ahLst/>
              <a:cxnLst/>
              <a:rect l="l" t="t" r="r" b="b"/>
              <a:pathLst>
                <a:path w="1197" h="9355" fill="none" extrusionOk="0">
                  <a:moveTo>
                    <a:pt x="1197" y="9354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5"/>
            <p:cNvSpPr/>
            <p:nvPr/>
          </p:nvSpPr>
          <p:spPr>
            <a:xfrm>
              <a:off x="2673677" y="598565"/>
              <a:ext cx="174390" cy="426961"/>
            </a:xfrm>
            <a:custGeom>
              <a:avLst/>
              <a:gdLst/>
              <a:ahLst/>
              <a:cxnLst/>
              <a:rect l="l" t="t" r="r" b="b"/>
              <a:pathLst>
                <a:path w="3569" h="8738" fill="none" extrusionOk="0">
                  <a:moveTo>
                    <a:pt x="3568" y="8737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5"/>
            <p:cNvSpPr/>
            <p:nvPr/>
          </p:nvSpPr>
          <p:spPr>
            <a:xfrm>
              <a:off x="2715113" y="572179"/>
              <a:ext cx="279005" cy="366615"/>
            </a:xfrm>
            <a:custGeom>
              <a:avLst/>
              <a:gdLst/>
              <a:ahLst/>
              <a:cxnLst/>
              <a:rect l="l" t="t" r="r" b="b"/>
              <a:pathLst>
                <a:path w="5710" h="7503" fill="none" extrusionOk="0">
                  <a:moveTo>
                    <a:pt x="5710" y="7503"/>
                  </a:move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5"/>
            <p:cNvSpPr/>
            <p:nvPr/>
          </p:nvSpPr>
          <p:spPr>
            <a:xfrm>
              <a:off x="2748095" y="535386"/>
              <a:ext cx="364759" cy="281839"/>
            </a:xfrm>
            <a:custGeom>
              <a:avLst/>
              <a:gdLst/>
              <a:ahLst/>
              <a:cxnLst/>
              <a:rect l="l" t="t" r="r" b="b"/>
              <a:pathLst>
                <a:path w="7465" h="5768" fill="none" extrusionOk="0">
                  <a:moveTo>
                    <a:pt x="7465" y="5768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5"/>
            <p:cNvSpPr/>
            <p:nvPr/>
          </p:nvSpPr>
          <p:spPr>
            <a:xfrm>
              <a:off x="2770718" y="491116"/>
              <a:ext cx="424126" cy="179081"/>
            </a:xfrm>
            <a:custGeom>
              <a:avLst/>
              <a:gdLst/>
              <a:ahLst/>
              <a:cxnLst/>
              <a:rect l="l" t="t" r="r" b="b"/>
              <a:pathLst>
                <a:path w="8680" h="3665" fill="none" extrusionOk="0">
                  <a:moveTo>
                    <a:pt x="8680" y="3665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5"/>
            <p:cNvSpPr/>
            <p:nvPr/>
          </p:nvSpPr>
          <p:spPr>
            <a:xfrm>
              <a:off x="2781077" y="443035"/>
              <a:ext cx="456180" cy="62251"/>
            </a:xfrm>
            <a:custGeom>
              <a:avLst/>
              <a:gdLst/>
              <a:ahLst/>
              <a:cxnLst/>
              <a:rect l="l" t="t" r="r" b="b"/>
              <a:pathLst>
                <a:path w="9336" h="1274" fill="none" extrusionOk="0">
                  <a:moveTo>
                    <a:pt x="9336" y="1274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5"/>
            <p:cNvSpPr/>
            <p:nvPr/>
          </p:nvSpPr>
          <p:spPr>
            <a:xfrm>
              <a:off x="2778292" y="335635"/>
              <a:ext cx="457109" cy="58440"/>
            </a:xfrm>
            <a:custGeom>
              <a:avLst/>
              <a:gdLst/>
              <a:ahLst/>
              <a:cxnLst/>
              <a:rect l="l" t="t" r="r" b="b"/>
              <a:pathLst>
                <a:path w="9355" h="1196" fill="none" extrusionOk="0">
                  <a:moveTo>
                    <a:pt x="9354" y="0"/>
                  </a:moveTo>
                  <a:lnTo>
                    <a:pt x="0" y="1196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5"/>
            <p:cNvSpPr/>
            <p:nvPr/>
          </p:nvSpPr>
          <p:spPr>
            <a:xfrm>
              <a:off x="2763194" y="172579"/>
              <a:ext cx="426032" cy="174390"/>
            </a:xfrm>
            <a:custGeom>
              <a:avLst/>
              <a:gdLst/>
              <a:ahLst/>
              <a:cxnLst/>
              <a:rect l="l" t="t" r="r" b="b"/>
              <a:pathLst>
                <a:path w="8719" h="3569" fill="none" extrusionOk="0">
                  <a:moveTo>
                    <a:pt x="8718" y="1"/>
                  </a:moveTo>
                  <a:lnTo>
                    <a:pt x="1" y="3569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5"/>
            <p:cNvSpPr/>
            <p:nvPr/>
          </p:nvSpPr>
          <p:spPr>
            <a:xfrm>
              <a:off x="2735879" y="27457"/>
              <a:ext cx="366615" cy="278076"/>
            </a:xfrm>
            <a:custGeom>
              <a:avLst/>
              <a:gdLst/>
              <a:ahLst/>
              <a:cxnLst/>
              <a:rect l="l" t="t" r="r" b="b"/>
              <a:pathLst>
                <a:path w="7503" h="5691" fill="none" extrusionOk="0">
                  <a:moveTo>
                    <a:pt x="7503" y="0"/>
                  </a:moveTo>
                  <a:lnTo>
                    <a:pt x="0" y="569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5"/>
            <p:cNvSpPr/>
            <p:nvPr/>
          </p:nvSpPr>
          <p:spPr>
            <a:xfrm>
              <a:off x="2699135" y="-91280"/>
              <a:ext cx="282767" cy="364759"/>
            </a:xfrm>
            <a:custGeom>
              <a:avLst/>
              <a:gdLst/>
              <a:ahLst/>
              <a:cxnLst/>
              <a:rect l="l" t="t" r="r" b="b"/>
              <a:pathLst>
                <a:path w="5787" h="7465" fill="none" extrusionOk="0">
                  <a:moveTo>
                    <a:pt x="5786" y="0"/>
                  </a:moveTo>
                  <a:lnTo>
                    <a:pt x="0" y="7464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5"/>
            <p:cNvSpPr/>
            <p:nvPr/>
          </p:nvSpPr>
          <p:spPr>
            <a:xfrm>
              <a:off x="2655744" y="-174200"/>
              <a:ext cx="178153" cy="425055"/>
            </a:xfrm>
            <a:custGeom>
              <a:avLst/>
              <a:gdLst/>
              <a:ahLst/>
              <a:cxnLst/>
              <a:rect l="l" t="t" r="r" b="b"/>
              <a:pathLst>
                <a:path w="3646" h="8699" fill="none" extrusionOk="0">
                  <a:moveTo>
                    <a:pt x="3646" y="0"/>
                  </a:moveTo>
                  <a:lnTo>
                    <a:pt x="1" y="8698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45" name="Google Shape;2845;p65"/>
          <p:cNvSpPr/>
          <p:nvPr/>
        </p:nvSpPr>
        <p:spPr>
          <a:xfrm rot="5400000" flipH="1">
            <a:off x="7369961" y="2844075"/>
            <a:ext cx="825452" cy="1673688"/>
          </a:xfrm>
          <a:custGeom>
            <a:avLst/>
            <a:gdLst/>
            <a:ahLst/>
            <a:cxnLst/>
            <a:rect l="l" t="t" r="r" b="b"/>
            <a:pathLst>
              <a:path w="16883" h="34232" fill="none" extrusionOk="0">
                <a:moveTo>
                  <a:pt x="16882" y="34232"/>
                </a:moveTo>
                <a:cubicBezTo>
                  <a:pt x="7517" y="34109"/>
                  <a:pt x="1" y="26494"/>
                  <a:pt x="1" y="17129"/>
                </a:cubicBezTo>
                <a:cubicBezTo>
                  <a:pt x="1" y="7764"/>
                  <a:pt x="7517" y="124"/>
                  <a:pt x="16882" y="1"/>
                </a:cubicBezTo>
              </a:path>
            </a:pathLst>
          </a:custGeom>
          <a:noFill/>
          <a:ln w="85025" cap="flat" cmpd="sng">
            <a:solidFill>
              <a:schemeClr val="lt1"/>
            </a:solidFill>
            <a:prstDash val="solid"/>
            <a:miter lim="2464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9" name="Google Shape;2849;p65"/>
          <p:cNvGrpSpPr/>
          <p:nvPr/>
        </p:nvGrpSpPr>
        <p:grpSpPr>
          <a:xfrm rot="10800000">
            <a:off x="-2065912" y="3101271"/>
            <a:ext cx="4000413" cy="3175881"/>
            <a:chOff x="5207925" y="-1994879"/>
            <a:chExt cx="4000413" cy="3175881"/>
          </a:xfrm>
        </p:grpSpPr>
        <p:sp>
          <p:nvSpPr>
            <p:cNvPr id="2850" name="Google Shape;2850;p65"/>
            <p:cNvSpPr/>
            <p:nvPr/>
          </p:nvSpPr>
          <p:spPr>
            <a:xfrm>
              <a:off x="5256209" y="-1994879"/>
              <a:ext cx="3952129" cy="3103920"/>
            </a:xfrm>
            <a:custGeom>
              <a:avLst/>
              <a:gdLst/>
              <a:ahLst/>
              <a:cxnLst/>
              <a:rect l="l" t="t" r="r" b="b"/>
              <a:pathLst>
                <a:path w="89954" h="70648" fill="none" extrusionOk="0">
                  <a:moveTo>
                    <a:pt x="89954" y="70647"/>
                  </a:moveTo>
                  <a:lnTo>
                    <a:pt x="1" y="70647"/>
                  </a:lnTo>
                  <a:lnTo>
                    <a:pt x="1" y="0"/>
                  </a:lnTo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65"/>
            <p:cNvSpPr/>
            <p:nvPr/>
          </p:nvSpPr>
          <p:spPr>
            <a:xfrm>
              <a:off x="5579917" y="1036061"/>
              <a:ext cx="144942" cy="144942"/>
            </a:xfrm>
            <a:custGeom>
              <a:avLst/>
              <a:gdLst/>
              <a:ahLst/>
              <a:cxnLst/>
              <a:rect l="l" t="t" r="r" b="b"/>
              <a:pathLst>
                <a:path w="3299" h="3299" extrusionOk="0">
                  <a:moveTo>
                    <a:pt x="0" y="1"/>
                  </a:moveTo>
                  <a:lnTo>
                    <a:pt x="0" y="3299"/>
                  </a:lnTo>
                  <a:lnTo>
                    <a:pt x="3298" y="3299"/>
                  </a:lnTo>
                  <a:lnTo>
                    <a:pt x="329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65"/>
            <p:cNvSpPr/>
            <p:nvPr/>
          </p:nvSpPr>
          <p:spPr>
            <a:xfrm>
              <a:off x="5207925" y="352772"/>
              <a:ext cx="96613" cy="394888"/>
            </a:xfrm>
            <a:custGeom>
              <a:avLst/>
              <a:gdLst/>
              <a:ahLst/>
              <a:cxnLst/>
              <a:rect l="l" t="t" r="r" b="b"/>
              <a:pathLst>
                <a:path w="2199" h="8988" extrusionOk="0">
                  <a:moveTo>
                    <a:pt x="0" y="0"/>
                  </a:moveTo>
                  <a:lnTo>
                    <a:pt x="0" y="8988"/>
                  </a:lnTo>
                  <a:lnTo>
                    <a:pt x="2199" y="8988"/>
                  </a:lnTo>
                  <a:lnTo>
                    <a:pt x="21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60" name="Google Shape;2860;p65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65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65">
            <a:hlinkClick r:id="rId6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65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65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764;p64">
            <a:extLst>
              <a:ext uri="{FF2B5EF4-FFF2-40B4-BE49-F238E27FC236}">
                <a16:creationId xmlns:a16="http://schemas.microsoft.com/office/drawing/2014/main" id="{DF5E2E35-CE22-E200-DEC3-61EA92BAC93B}"/>
              </a:ext>
            </a:extLst>
          </p:cNvPr>
          <p:cNvSpPr txBox="1">
            <a:spLocks/>
          </p:cNvSpPr>
          <p:nvPr/>
        </p:nvSpPr>
        <p:spPr>
          <a:xfrm>
            <a:off x="3320800" y="696972"/>
            <a:ext cx="4101938" cy="44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23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l"/>
            <a:r>
              <a:rPr lang="en-US" sz="2400" dirty="0">
                <a:solidFill>
                  <a:srgbClr val="72F49A"/>
                </a:solidFill>
              </a:rPr>
              <a:t>RESULTS</a:t>
            </a:r>
          </a:p>
        </p:txBody>
      </p:sp>
      <p:sp>
        <p:nvSpPr>
          <p:cNvPr id="17" name="Google Shape;2655;p61">
            <a:extLst>
              <a:ext uri="{FF2B5EF4-FFF2-40B4-BE49-F238E27FC236}">
                <a16:creationId xmlns:a16="http://schemas.microsoft.com/office/drawing/2014/main" id="{F19D2081-D239-B3D3-AD8B-6D46A5C2261B}"/>
              </a:ext>
            </a:extLst>
          </p:cNvPr>
          <p:cNvSpPr txBox="1">
            <a:spLocks/>
          </p:cNvSpPr>
          <p:nvPr/>
        </p:nvSpPr>
        <p:spPr>
          <a:xfrm>
            <a:off x="2583782" y="247047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900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METHODOLOGY</a:t>
            </a:r>
          </a:p>
        </p:txBody>
      </p:sp>
      <p:pic>
        <p:nvPicPr>
          <p:cNvPr id="21" name="Picture 20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002B4E40-B4A6-24EB-AB64-6C06D58F8F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7888" y="1292656"/>
            <a:ext cx="4683241" cy="312020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4A02741-1F77-E497-35BD-1EE798416E2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6687" b="50050"/>
          <a:stretch/>
        </p:blipFill>
        <p:spPr>
          <a:xfrm>
            <a:off x="2508305" y="1425765"/>
            <a:ext cx="3342406" cy="313157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80C9BB8-041D-C63B-448C-43684B5636A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5825">
        <p:fade thruBlk="1"/>
      </p:transition>
    </mc:Choice>
    <mc:Fallback>
      <p:transition spd="med" advTm="5825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1" dur="1000" fill="hold"/>
                                        <p:tgtEl>
                                          <p:spTgt spid="28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7" name="Google Shape;2927;p67"/>
          <p:cNvGrpSpPr/>
          <p:nvPr/>
        </p:nvGrpSpPr>
        <p:grpSpPr>
          <a:xfrm>
            <a:off x="391864" y="3545270"/>
            <a:ext cx="289170" cy="284718"/>
            <a:chOff x="426000" y="3302025"/>
            <a:chExt cx="220875" cy="217475"/>
          </a:xfrm>
        </p:grpSpPr>
        <p:sp>
          <p:nvSpPr>
            <p:cNvPr id="2928" name="Google Shape;2928;p67"/>
            <p:cNvSpPr/>
            <p:nvPr/>
          </p:nvSpPr>
          <p:spPr>
            <a:xfrm>
              <a:off x="426000" y="3425950"/>
              <a:ext cx="214125" cy="93550"/>
            </a:xfrm>
            <a:custGeom>
              <a:avLst/>
              <a:gdLst/>
              <a:ahLst/>
              <a:cxnLst/>
              <a:rect l="l" t="t" r="r" b="b"/>
              <a:pathLst>
                <a:path w="8565" h="3742" extrusionOk="0">
                  <a:moveTo>
                    <a:pt x="1" y="0"/>
                  </a:moveTo>
                  <a:cubicBezTo>
                    <a:pt x="290" y="2141"/>
                    <a:pt x="2122" y="3742"/>
                    <a:pt x="4283" y="3742"/>
                  </a:cubicBezTo>
                  <a:cubicBezTo>
                    <a:pt x="6443" y="3742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67"/>
            <p:cNvSpPr/>
            <p:nvPr/>
          </p:nvSpPr>
          <p:spPr>
            <a:xfrm>
              <a:off x="432750" y="3302025"/>
              <a:ext cx="214125" cy="94050"/>
            </a:xfrm>
            <a:custGeom>
              <a:avLst/>
              <a:gdLst/>
              <a:ahLst/>
              <a:cxnLst/>
              <a:rect l="l" t="t" r="r" b="b"/>
              <a:pathLst>
                <a:path w="8565" h="3762" extrusionOk="0">
                  <a:moveTo>
                    <a:pt x="1" y="0"/>
                  </a:moveTo>
                  <a:cubicBezTo>
                    <a:pt x="271" y="2141"/>
                    <a:pt x="2103" y="3761"/>
                    <a:pt x="4283" y="3761"/>
                  </a:cubicBezTo>
                  <a:cubicBezTo>
                    <a:pt x="6443" y="3761"/>
                    <a:pt x="8275" y="2141"/>
                    <a:pt x="85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30" name="Google Shape;2930;p67"/>
          <p:cNvGrpSpPr/>
          <p:nvPr/>
        </p:nvGrpSpPr>
        <p:grpSpPr>
          <a:xfrm rot="5400000">
            <a:off x="1273912" y="4127100"/>
            <a:ext cx="357454" cy="956304"/>
            <a:chOff x="357713" y="600975"/>
            <a:chExt cx="357454" cy="956304"/>
          </a:xfrm>
        </p:grpSpPr>
        <p:sp>
          <p:nvSpPr>
            <p:cNvPr id="2931" name="Google Shape;2931;p67"/>
            <p:cNvSpPr/>
            <p:nvPr/>
          </p:nvSpPr>
          <p:spPr>
            <a:xfrm>
              <a:off x="357713" y="600975"/>
              <a:ext cx="357454" cy="357454"/>
            </a:xfrm>
            <a:custGeom>
              <a:avLst/>
              <a:gdLst/>
              <a:ahLst/>
              <a:cxnLst/>
              <a:rect l="l" t="t" r="r" b="b"/>
              <a:pathLst>
                <a:path w="6539" h="6539" fill="none" extrusionOk="0">
                  <a:moveTo>
                    <a:pt x="3954" y="367"/>
                  </a:moveTo>
                  <a:cubicBezTo>
                    <a:pt x="5535" y="752"/>
                    <a:pt x="6538" y="2353"/>
                    <a:pt x="6152" y="3954"/>
                  </a:cubicBezTo>
                  <a:cubicBezTo>
                    <a:pt x="5767" y="5535"/>
                    <a:pt x="4166" y="6538"/>
                    <a:pt x="2584" y="6153"/>
                  </a:cubicBezTo>
                  <a:cubicBezTo>
                    <a:pt x="984" y="5767"/>
                    <a:pt x="0" y="4166"/>
                    <a:pt x="366" y="2585"/>
                  </a:cubicBezTo>
                  <a:cubicBezTo>
                    <a:pt x="752" y="984"/>
                    <a:pt x="2353" y="0"/>
                    <a:pt x="3954" y="36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67"/>
            <p:cNvSpPr/>
            <p:nvPr/>
          </p:nvSpPr>
          <p:spPr>
            <a:xfrm>
              <a:off x="374549" y="819196"/>
              <a:ext cx="324765" cy="324765"/>
            </a:xfrm>
            <a:custGeom>
              <a:avLst/>
              <a:gdLst/>
              <a:ahLst/>
              <a:cxnLst/>
              <a:rect l="l" t="t" r="r" b="b"/>
              <a:pathLst>
                <a:path w="5941" h="5941" fill="none" extrusionOk="0">
                  <a:moveTo>
                    <a:pt x="5941" y="2971"/>
                  </a:moveTo>
                  <a:cubicBezTo>
                    <a:pt x="5941" y="4610"/>
                    <a:pt x="4610" y="5941"/>
                    <a:pt x="2971" y="5941"/>
                  </a:cubicBezTo>
                  <a:cubicBezTo>
                    <a:pt x="1331" y="5941"/>
                    <a:pt x="1" y="4610"/>
                    <a:pt x="1" y="2971"/>
                  </a:cubicBezTo>
                  <a:cubicBezTo>
                    <a:pt x="1" y="1331"/>
                    <a:pt x="1331" y="1"/>
                    <a:pt x="2971" y="1"/>
                  </a:cubicBezTo>
                  <a:cubicBezTo>
                    <a:pt x="4610" y="1"/>
                    <a:pt x="5941" y="1331"/>
                    <a:pt x="5941" y="297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67"/>
            <p:cNvSpPr/>
            <p:nvPr/>
          </p:nvSpPr>
          <p:spPr>
            <a:xfrm>
              <a:off x="357713" y="997347"/>
              <a:ext cx="357454" cy="357509"/>
            </a:xfrm>
            <a:custGeom>
              <a:avLst/>
              <a:gdLst/>
              <a:ahLst/>
              <a:cxnLst/>
              <a:rect l="l" t="t" r="r" b="b"/>
              <a:pathLst>
                <a:path w="6539" h="6540" fill="none" extrusionOk="0">
                  <a:moveTo>
                    <a:pt x="3954" y="387"/>
                  </a:moveTo>
                  <a:cubicBezTo>
                    <a:pt x="5555" y="753"/>
                    <a:pt x="6538" y="2354"/>
                    <a:pt x="6152" y="3955"/>
                  </a:cubicBezTo>
                  <a:cubicBezTo>
                    <a:pt x="5767" y="5556"/>
                    <a:pt x="4166" y="6539"/>
                    <a:pt x="2584" y="6153"/>
                  </a:cubicBezTo>
                  <a:cubicBezTo>
                    <a:pt x="984" y="5787"/>
                    <a:pt x="0" y="4186"/>
                    <a:pt x="366" y="2585"/>
                  </a:cubicBezTo>
                  <a:cubicBezTo>
                    <a:pt x="752" y="985"/>
                    <a:pt x="2353" y="1"/>
                    <a:pt x="3954" y="38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67"/>
            <p:cNvSpPr/>
            <p:nvPr/>
          </p:nvSpPr>
          <p:spPr>
            <a:xfrm>
              <a:off x="358751" y="1200863"/>
              <a:ext cx="356416" cy="356416"/>
            </a:xfrm>
            <a:custGeom>
              <a:avLst/>
              <a:gdLst/>
              <a:ahLst/>
              <a:cxnLst/>
              <a:rect l="l" t="t" r="r" b="b"/>
              <a:pathLst>
                <a:path w="6520" h="6520" fill="none" extrusionOk="0">
                  <a:moveTo>
                    <a:pt x="5362" y="1158"/>
                  </a:moveTo>
                  <a:cubicBezTo>
                    <a:pt x="6519" y="2315"/>
                    <a:pt x="6519" y="4186"/>
                    <a:pt x="5362" y="5343"/>
                  </a:cubicBezTo>
                  <a:cubicBezTo>
                    <a:pt x="4186" y="6519"/>
                    <a:pt x="2315" y="6519"/>
                    <a:pt x="1157" y="5343"/>
                  </a:cubicBezTo>
                  <a:cubicBezTo>
                    <a:pt x="0" y="4186"/>
                    <a:pt x="0" y="2315"/>
                    <a:pt x="1157" y="1158"/>
                  </a:cubicBezTo>
                  <a:cubicBezTo>
                    <a:pt x="2315" y="0"/>
                    <a:pt x="4186" y="0"/>
                    <a:pt x="5362" y="115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1928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5" name="Google Shape;2935;p67"/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67"/>
          <p:cNvSpPr/>
          <p:nvPr/>
        </p:nvSpPr>
        <p:spPr>
          <a:xfrm rot="-5400000">
            <a:off x="7837924" y="4715039"/>
            <a:ext cx="221100" cy="18210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67">
            <a:hlinkClick r:id="rId5" action="ppaction://hlinksldjump"/>
          </p:cNvPr>
          <p:cNvSpPr/>
          <p:nvPr/>
        </p:nvSpPr>
        <p:spPr>
          <a:xfrm>
            <a:off x="7770424" y="4641864"/>
            <a:ext cx="356100" cy="356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67">
            <a:hlinkClick r:id="" action="ppaction://hlinkshowjump?jump=previousslide"/>
          </p:cNvPr>
          <p:cNvSpPr/>
          <p:nvPr/>
        </p:nvSpPr>
        <p:spPr>
          <a:xfrm>
            <a:off x="7462717" y="4728472"/>
            <a:ext cx="158147" cy="182899"/>
          </a:xfrm>
          <a:custGeom>
            <a:avLst/>
            <a:gdLst/>
            <a:ahLst/>
            <a:cxnLst/>
            <a:rect l="l" t="t" r="r" b="b"/>
            <a:pathLst>
              <a:path w="3453" h="3993" extrusionOk="0">
                <a:moveTo>
                  <a:pt x="3453" y="0"/>
                </a:moveTo>
                <a:lnTo>
                  <a:pt x="0" y="2006"/>
                </a:lnTo>
                <a:lnTo>
                  <a:pt x="3453" y="3993"/>
                </a:lnTo>
                <a:lnTo>
                  <a:pt x="3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67">
            <a:hlinkClick r:id="" action="ppaction://hlinkshowjump?jump=nextslide"/>
          </p:cNvPr>
          <p:cNvSpPr/>
          <p:nvPr/>
        </p:nvSpPr>
        <p:spPr>
          <a:xfrm flipH="1">
            <a:off x="8276954" y="4728472"/>
            <a:ext cx="157277" cy="182899"/>
          </a:xfrm>
          <a:custGeom>
            <a:avLst/>
            <a:gdLst/>
            <a:ahLst/>
            <a:cxnLst/>
            <a:rect l="l" t="t" r="r" b="b"/>
            <a:pathLst>
              <a:path w="3434" h="3993" extrusionOk="0">
                <a:moveTo>
                  <a:pt x="3434" y="0"/>
                </a:moveTo>
                <a:lnTo>
                  <a:pt x="1" y="2006"/>
                </a:lnTo>
                <a:lnTo>
                  <a:pt x="3434" y="3993"/>
                </a:lnTo>
                <a:lnTo>
                  <a:pt x="3434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88F662C-E7C8-DE15-426F-A89CCB0CB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5170" y="539079"/>
            <a:ext cx="5360251" cy="3229671"/>
          </a:xfrm>
          <a:prstGeom prst="rect">
            <a:avLst/>
          </a:prstGeom>
          <a:ln w="12700">
            <a:solidFill>
              <a:schemeClr val="bg1"/>
            </a:solidFill>
          </a:ln>
          <a:effectLst>
            <a:outerShdw blurRad="50800" dist="114300" dir="19800000" algn="tr" rotWithShape="0">
              <a:srgbClr val="073442"/>
            </a:outerShdw>
          </a:effectLst>
        </p:spPr>
      </p:pic>
      <p:sp>
        <p:nvSpPr>
          <p:cNvPr id="8" name="Google Shape;2764;p64">
            <a:extLst>
              <a:ext uri="{FF2B5EF4-FFF2-40B4-BE49-F238E27FC236}">
                <a16:creationId xmlns:a16="http://schemas.microsoft.com/office/drawing/2014/main" id="{30D6ED57-9FB8-2EA1-8B15-6EEE84598DE3}"/>
              </a:ext>
            </a:extLst>
          </p:cNvPr>
          <p:cNvSpPr txBox="1">
            <a:spLocks/>
          </p:cNvSpPr>
          <p:nvPr/>
        </p:nvSpPr>
        <p:spPr>
          <a:xfrm>
            <a:off x="144424" y="775030"/>
            <a:ext cx="4101938" cy="447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23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ldrich"/>
              <a:buNone/>
              <a:defRPr sz="3700" b="0" i="0" u="none" strike="noStrike" cap="none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pPr algn="l"/>
            <a:r>
              <a:rPr lang="en-US" sz="2400" dirty="0">
                <a:solidFill>
                  <a:srgbClr val="47A5F3"/>
                </a:solidFill>
              </a:rPr>
              <a:t>USER INTERFACE</a:t>
            </a:r>
          </a:p>
        </p:txBody>
      </p:sp>
      <p:sp>
        <p:nvSpPr>
          <p:cNvPr id="9" name="Google Shape;2655;p61">
            <a:extLst>
              <a:ext uri="{FF2B5EF4-FFF2-40B4-BE49-F238E27FC236}">
                <a16:creationId xmlns:a16="http://schemas.microsoft.com/office/drawing/2014/main" id="{AA03601B-CDDD-51B5-D805-E334C35EE929}"/>
              </a:ext>
            </a:extLst>
          </p:cNvPr>
          <p:cNvSpPr txBox="1">
            <a:spLocks/>
          </p:cNvSpPr>
          <p:nvPr/>
        </p:nvSpPr>
        <p:spPr>
          <a:xfrm>
            <a:off x="144424" y="365567"/>
            <a:ext cx="7713000" cy="4206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900" dirty="0">
                <a:solidFill>
                  <a:schemeClr val="lt1"/>
                </a:solidFill>
                <a:latin typeface="Aldrich"/>
                <a:ea typeface="Aldrich"/>
                <a:cs typeface="Aldrich"/>
                <a:sym typeface="Aldrich"/>
              </a:rPr>
              <a:t>METHODOLOGY</a:t>
            </a:r>
          </a:p>
        </p:txBody>
      </p:sp>
      <p:sp>
        <p:nvSpPr>
          <p:cNvPr id="10" name="Google Shape;2651;p61">
            <a:extLst>
              <a:ext uri="{FF2B5EF4-FFF2-40B4-BE49-F238E27FC236}">
                <a16:creationId xmlns:a16="http://schemas.microsoft.com/office/drawing/2014/main" id="{823D2288-44D2-6EED-8F74-F911243C8FC6}"/>
              </a:ext>
            </a:extLst>
          </p:cNvPr>
          <p:cNvSpPr/>
          <p:nvPr/>
        </p:nvSpPr>
        <p:spPr>
          <a:xfrm>
            <a:off x="500115" y="2001920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47A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654;p61">
            <a:extLst>
              <a:ext uri="{FF2B5EF4-FFF2-40B4-BE49-F238E27FC236}">
                <a16:creationId xmlns:a16="http://schemas.microsoft.com/office/drawing/2014/main" id="{17711CEE-46B9-ACEA-2190-90AA1E6F514E}"/>
              </a:ext>
            </a:extLst>
          </p:cNvPr>
          <p:cNvSpPr/>
          <p:nvPr/>
        </p:nvSpPr>
        <p:spPr>
          <a:xfrm>
            <a:off x="481834" y="1406633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47A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2" name="Google Shape;2653;p61">
            <a:extLst>
              <a:ext uri="{FF2B5EF4-FFF2-40B4-BE49-F238E27FC236}">
                <a16:creationId xmlns:a16="http://schemas.microsoft.com/office/drawing/2014/main" id="{CFE4D627-114E-CF11-3369-1C7FC5A29253}"/>
              </a:ext>
            </a:extLst>
          </p:cNvPr>
          <p:cNvSpPr/>
          <p:nvPr/>
        </p:nvSpPr>
        <p:spPr>
          <a:xfrm>
            <a:off x="500115" y="2878378"/>
            <a:ext cx="301620" cy="300956"/>
          </a:xfrm>
          <a:custGeom>
            <a:avLst/>
            <a:gdLst/>
            <a:ahLst/>
            <a:cxnLst/>
            <a:rect l="l" t="t" r="r" b="b"/>
            <a:pathLst>
              <a:path w="11362" h="11337" extrusionOk="0">
                <a:moveTo>
                  <a:pt x="11362" y="5668"/>
                </a:moveTo>
                <a:cubicBezTo>
                  <a:pt x="11362" y="8798"/>
                  <a:pt x="8823" y="11337"/>
                  <a:pt x="5669" y="11337"/>
                </a:cubicBezTo>
                <a:cubicBezTo>
                  <a:pt x="2539" y="11337"/>
                  <a:pt x="1" y="8798"/>
                  <a:pt x="1" y="5668"/>
                </a:cubicBezTo>
                <a:cubicBezTo>
                  <a:pt x="1" y="2539"/>
                  <a:pt x="2539" y="0"/>
                  <a:pt x="5669" y="0"/>
                </a:cubicBezTo>
                <a:cubicBezTo>
                  <a:pt x="8823" y="0"/>
                  <a:pt x="11362" y="2539"/>
                  <a:pt x="11362" y="5668"/>
                </a:cubicBezTo>
                <a:close/>
              </a:path>
            </a:pathLst>
          </a:custGeom>
          <a:solidFill>
            <a:srgbClr val="47A5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" name="Google Shape;2657;p61">
            <a:extLst>
              <a:ext uri="{FF2B5EF4-FFF2-40B4-BE49-F238E27FC236}">
                <a16:creationId xmlns:a16="http://schemas.microsoft.com/office/drawing/2014/main" id="{FD3F8F1B-6711-0623-2507-17E2BFFC7EA6}"/>
              </a:ext>
            </a:extLst>
          </p:cNvPr>
          <p:cNvSpPr txBox="1">
            <a:spLocks/>
          </p:cNvSpPr>
          <p:nvPr/>
        </p:nvSpPr>
        <p:spPr>
          <a:xfrm>
            <a:off x="689393" y="1406632"/>
            <a:ext cx="6931471" cy="213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i Jamjuree"/>
              <a:buNone/>
              <a:defRPr sz="1400" b="0" i="0" u="none" strike="noStrike" cap="none">
                <a:solidFill>
                  <a:schemeClr val="lt1"/>
                </a:solidFill>
                <a:latin typeface="Bai Jamjuree"/>
                <a:ea typeface="Bai Jamjuree"/>
                <a:cs typeface="Bai Jamjuree"/>
                <a:sym typeface="Bai Jamjuree"/>
              </a:defRPr>
            </a:lvl9pPr>
          </a:lstStyle>
          <a:p>
            <a:pPr algn="l"/>
            <a:r>
              <a:rPr lang="en-US" sz="1700" dirty="0"/>
              <a:t>A simple UI with 52 cards</a:t>
            </a:r>
          </a:p>
          <a:p>
            <a:pPr algn="l"/>
            <a:endParaRPr lang="en-US" sz="1700" dirty="0"/>
          </a:p>
          <a:p>
            <a:pPr algn="l"/>
            <a:r>
              <a:rPr lang="en-US" sz="1700" dirty="0"/>
              <a:t>Drawn and remaining </a:t>
            </a:r>
            <a:br>
              <a:rPr lang="en-US" sz="1700" dirty="0"/>
            </a:br>
            <a:r>
              <a:rPr lang="en-US" sz="1700" dirty="0"/>
              <a:t>card counters</a:t>
            </a:r>
          </a:p>
          <a:p>
            <a:pPr algn="l"/>
            <a:endParaRPr lang="en-US" sz="1700" dirty="0"/>
          </a:p>
          <a:p>
            <a:pPr algn="l"/>
            <a:r>
              <a:rPr lang="en-US" sz="1700" dirty="0"/>
              <a:t>Webcam screen for </a:t>
            </a:r>
            <a:br>
              <a:rPr lang="en-US" sz="1700" dirty="0"/>
            </a:br>
            <a:r>
              <a:rPr lang="en-US" sz="1700" dirty="0"/>
              <a:t>simultaneous live feed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CB468AE-0DD7-19AB-857D-E07FA450FE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08306" t="-108306" r="-108306" b="-108306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00" advTm="3832">
        <p:fade thruBlk="1"/>
      </p:transition>
    </mc:Choice>
    <mc:Fallback>
      <p:transition spd="med" advTm="3832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29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2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|3.9|1.2|1.2|1.4|1.1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8|2|0.8|0.9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1.1"/>
</p:tagLst>
</file>

<file path=ppt/theme/theme1.xml><?xml version="1.0" encoding="utf-8"?>
<a:theme xmlns:a="http://schemas.openxmlformats.org/drawingml/2006/main" name="Data Science Project Proposal XL by Slidesgo">
  <a:themeElements>
    <a:clrScheme name="Simple Light">
      <a:dk1>
        <a:srgbClr val="0E0E0E"/>
      </a:dk1>
      <a:lt1>
        <a:srgbClr val="FFFFFF"/>
      </a:lt1>
      <a:dk2>
        <a:srgbClr val="72F49A"/>
      </a:dk2>
      <a:lt2>
        <a:srgbClr val="47A5F3"/>
      </a:lt2>
      <a:accent1>
        <a:srgbClr val="F341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303</Words>
  <Application>Microsoft Office PowerPoint</Application>
  <PresentationFormat>On-screen Show (16:9)</PresentationFormat>
  <Paragraphs>64</Paragraphs>
  <Slides>12</Slides>
  <Notes>12</Notes>
  <HiddenSlides>0</HiddenSlides>
  <MMClips>13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Bai Jamjuree</vt:lpstr>
      <vt:lpstr>Aldrich</vt:lpstr>
      <vt:lpstr>Arial</vt:lpstr>
      <vt:lpstr>Wingdings</vt:lpstr>
      <vt:lpstr>Data Science Project Proposal XL by Slidesgo</vt:lpstr>
      <vt:lpstr>PLAYING CARDS DETECTION AND COUNTING</vt:lpstr>
      <vt:lpstr>INTRODUCTION</vt:lpstr>
      <vt:lpstr>MOTIVATION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LESSONS LEARNED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PLAYING CARDS DETECTION AND COUNTING</dc:title>
  <cp:lastModifiedBy>MUHAMMAD ARSALAN</cp:lastModifiedBy>
  <cp:revision>10</cp:revision>
  <dcterms:modified xsi:type="dcterms:W3CDTF">2023-06-23T12:45:34Z</dcterms:modified>
</cp:coreProperties>
</file>